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38"/>
  </p:notesMasterIdLst>
  <p:handoutMasterIdLst>
    <p:handoutMasterId r:id="rId39"/>
  </p:handoutMasterIdLst>
  <p:sldIdLst>
    <p:sldId id="296" r:id="rId5"/>
    <p:sldId id="256" r:id="rId6"/>
    <p:sldId id="297" r:id="rId7"/>
    <p:sldId id="315" r:id="rId8"/>
    <p:sldId id="299" r:id="rId9"/>
    <p:sldId id="300" r:id="rId10"/>
    <p:sldId id="301" r:id="rId11"/>
    <p:sldId id="302" r:id="rId12"/>
    <p:sldId id="303" r:id="rId13"/>
    <p:sldId id="279" r:id="rId14"/>
    <p:sldId id="280" r:id="rId15"/>
    <p:sldId id="304" r:id="rId16"/>
    <p:sldId id="305" r:id="rId17"/>
    <p:sldId id="290" r:id="rId18"/>
    <p:sldId id="281" r:id="rId19"/>
    <p:sldId id="286" r:id="rId20"/>
    <p:sldId id="287" r:id="rId21"/>
    <p:sldId id="292" r:id="rId22"/>
    <p:sldId id="274" r:id="rId23"/>
    <p:sldId id="276" r:id="rId24"/>
    <p:sldId id="293" r:id="rId25"/>
    <p:sldId id="294" r:id="rId26"/>
    <p:sldId id="278" r:id="rId27"/>
    <p:sldId id="275" r:id="rId28"/>
    <p:sldId id="306" r:id="rId29"/>
    <p:sldId id="307" r:id="rId30"/>
    <p:sldId id="309" r:id="rId31"/>
    <p:sldId id="311" r:id="rId32"/>
    <p:sldId id="310" r:id="rId33"/>
    <p:sldId id="312" r:id="rId34"/>
    <p:sldId id="289" r:id="rId35"/>
    <p:sldId id="320" r:id="rId36"/>
    <p:sldId id="321" r:id="rId37"/>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EF7E5-6972-4C9A-991C-4D702F84C2E3}" v="36" dt="2021-06-21T22:30:49.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104" d="100"/>
          <a:sy n="104" d="100"/>
        </p:scale>
        <p:origin x="16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Mason" userId="d87ad11f-6f7e-4efe-a3f1-61dc59dd24a8" providerId="ADAL" clId="{4BDEF7E5-6972-4C9A-991C-4D702F84C2E3}"/>
    <pc:docChg chg="undo custSel addSld delSld modSld sldOrd">
      <pc:chgData name="Tamara Mason" userId="d87ad11f-6f7e-4efe-a3f1-61dc59dd24a8" providerId="ADAL" clId="{4BDEF7E5-6972-4C9A-991C-4D702F84C2E3}" dt="2021-06-21T22:30:51.012" v="1558" actId="47"/>
      <pc:docMkLst>
        <pc:docMk/>
      </pc:docMkLst>
      <pc:sldChg chg="modSp mod">
        <pc:chgData name="Tamara Mason" userId="d87ad11f-6f7e-4efe-a3f1-61dc59dd24a8" providerId="ADAL" clId="{4BDEF7E5-6972-4C9A-991C-4D702F84C2E3}" dt="2021-06-21T21:56:43.721" v="872" actId="20577"/>
        <pc:sldMkLst>
          <pc:docMk/>
          <pc:sldMk cId="0" sldId="274"/>
        </pc:sldMkLst>
        <pc:spChg chg="mod">
          <ac:chgData name="Tamara Mason" userId="d87ad11f-6f7e-4efe-a3f1-61dc59dd24a8" providerId="ADAL" clId="{4BDEF7E5-6972-4C9A-991C-4D702F84C2E3}" dt="2021-06-21T21:56:43.721" v="872" actId="20577"/>
          <ac:spMkLst>
            <pc:docMk/>
            <pc:sldMk cId="0" sldId="274"/>
            <ac:spMk id="3" creationId="{00000000-0000-0000-0000-000000000000}"/>
          </ac:spMkLst>
        </pc:spChg>
      </pc:sldChg>
      <pc:sldChg chg="modSp mod">
        <pc:chgData name="Tamara Mason" userId="d87ad11f-6f7e-4efe-a3f1-61dc59dd24a8" providerId="ADAL" clId="{4BDEF7E5-6972-4C9A-991C-4D702F84C2E3}" dt="2021-06-21T21:59:38.432" v="1052" actId="20577"/>
        <pc:sldMkLst>
          <pc:docMk/>
          <pc:sldMk cId="0" sldId="276"/>
        </pc:sldMkLst>
        <pc:spChg chg="mod">
          <ac:chgData name="Tamara Mason" userId="d87ad11f-6f7e-4efe-a3f1-61dc59dd24a8" providerId="ADAL" clId="{4BDEF7E5-6972-4C9A-991C-4D702F84C2E3}" dt="2021-06-21T21:59:38.432" v="1052" actId="20577"/>
          <ac:spMkLst>
            <pc:docMk/>
            <pc:sldMk cId="0" sldId="276"/>
            <ac:spMk id="34818" creationId="{00000000-0000-0000-0000-000000000000}"/>
          </ac:spMkLst>
        </pc:spChg>
      </pc:sldChg>
      <pc:sldChg chg="modSp mod">
        <pc:chgData name="Tamara Mason" userId="d87ad11f-6f7e-4efe-a3f1-61dc59dd24a8" providerId="ADAL" clId="{4BDEF7E5-6972-4C9A-991C-4D702F84C2E3}" dt="2021-06-21T22:09:04.482" v="1151" actId="113"/>
        <pc:sldMkLst>
          <pc:docMk/>
          <pc:sldMk cId="0" sldId="278"/>
        </pc:sldMkLst>
        <pc:spChg chg="mod">
          <ac:chgData name="Tamara Mason" userId="d87ad11f-6f7e-4efe-a3f1-61dc59dd24a8" providerId="ADAL" clId="{4BDEF7E5-6972-4C9A-991C-4D702F84C2E3}" dt="2021-06-21T22:09:04.482" v="1151" actId="113"/>
          <ac:spMkLst>
            <pc:docMk/>
            <pc:sldMk cId="0" sldId="278"/>
            <ac:spMk id="3" creationId="{00000000-0000-0000-0000-000000000000}"/>
          </ac:spMkLst>
        </pc:spChg>
      </pc:sldChg>
      <pc:sldChg chg="addSp delSp modSp mod">
        <pc:chgData name="Tamara Mason" userId="d87ad11f-6f7e-4efe-a3f1-61dc59dd24a8" providerId="ADAL" clId="{4BDEF7E5-6972-4C9A-991C-4D702F84C2E3}" dt="2021-06-21T21:35:46.698" v="249" actId="1076"/>
        <pc:sldMkLst>
          <pc:docMk/>
          <pc:sldMk cId="0" sldId="279"/>
        </pc:sldMkLst>
        <pc:spChg chg="add mod">
          <ac:chgData name="Tamara Mason" userId="d87ad11f-6f7e-4efe-a3f1-61dc59dd24a8" providerId="ADAL" clId="{4BDEF7E5-6972-4C9A-991C-4D702F84C2E3}" dt="2021-06-21T21:35:46.698" v="249" actId="1076"/>
          <ac:spMkLst>
            <pc:docMk/>
            <pc:sldMk cId="0" sldId="279"/>
            <ac:spMk id="7" creationId="{63088B5E-2AA4-4FEC-9608-54DFA6727556}"/>
          </ac:spMkLst>
        </pc:spChg>
        <pc:picChg chg="add mod">
          <ac:chgData name="Tamara Mason" userId="d87ad11f-6f7e-4efe-a3f1-61dc59dd24a8" providerId="ADAL" clId="{4BDEF7E5-6972-4C9A-991C-4D702F84C2E3}" dt="2021-06-21T21:35:31.238" v="246" actId="1076"/>
          <ac:picMkLst>
            <pc:docMk/>
            <pc:sldMk cId="0" sldId="279"/>
            <ac:picMk id="5" creationId="{5E56ED35-E6C6-4258-90B2-96413A8C97C9}"/>
          </ac:picMkLst>
        </pc:picChg>
        <pc:picChg chg="del mod">
          <ac:chgData name="Tamara Mason" userId="d87ad11f-6f7e-4efe-a3f1-61dc59dd24a8" providerId="ADAL" clId="{4BDEF7E5-6972-4C9A-991C-4D702F84C2E3}" dt="2021-06-21T21:35:26.804" v="243" actId="478"/>
          <ac:picMkLst>
            <pc:docMk/>
            <pc:sldMk cId="0" sldId="279"/>
            <ac:picMk id="23555" creationId="{00000000-0000-0000-0000-000000000000}"/>
          </ac:picMkLst>
        </pc:picChg>
      </pc:sldChg>
      <pc:sldChg chg="addSp delSp modSp mod">
        <pc:chgData name="Tamara Mason" userId="d87ad11f-6f7e-4efe-a3f1-61dc59dd24a8" providerId="ADAL" clId="{4BDEF7E5-6972-4C9A-991C-4D702F84C2E3}" dt="2021-06-21T21:52:01.070" v="445" actId="313"/>
        <pc:sldMkLst>
          <pc:docMk/>
          <pc:sldMk cId="0" sldId="280"/>
        </pc:sldMkLst>
        <pc:spChg chg="add mod">
          <ac:chgData name="Tamara Mason" userId="d87ad11f-6f7e-4efe-a3f1-61dc59dd24a8" providerId="ADAL" clId="{4BDEF7E5-6972-4C9A-991C-4D702F84C2E3}" dt="2021-06-21T21:52:01.070" v="445" actId="313"/>
          <ac:spMkLst>
            <pc:docMk/>
            <pc:sldMk cId="0" sldId="280"/>
            <ac:spMk id="3" creationId="{FE484BE8-675E-4BD1-A354-5450F9FCF986}"/>
          </ac:spMkLst>
        </pc:spChg>
        <pc:spChg chg="add mod">
          <ac:chgData name="Tamara Mason" userId="d87ad11f-6f7e-4efe-a3f1-61dc59dd24a8" providerId="ADAL" clId="{4BDEF7E5-6972-4C9A-991C-4D702F84C2E3}" dt="2021-06-21T21:39:46.025" v="319" actId="1076"/>
          <ac:spMkLst>
            <pc:docMk/>
            <pc:sldMk cId="0" sldId="280"/>
            <ac:spMk id="10" creationId="{AAA6A894-087A-4B9F-831D-78C9DCB258F2}"/>
          </ac:spMkLst>
        </pc:spChg>
        <pc:spChg chg="add mod">
          <ac:chgData name="Tamara Mason" userId="d87ad11f-6f7e-4efe-a3f1-61dc59dd24a8" providerId="ADAL" clId="{4BDEF7E5-6972-4C9A-991C-4D702F84C2E3}" dt="2021-06-21T21:39:50.127" v="320" actId="1076"/>
          <ac:spMkLst>
            <pc:docMk/>
            <pc:sldMk cId="0" sldId="280"/>
            <ac:spMk id="11" creationId="{E1699BB3-1EF3-48D6-B7EF-81C7B90BE555}"/>
          </ac:spMkLst>
        </pc:spChg>
        <pc:spChg chg="add mod">
          <ac:chgData name="Tamara Mason" userId="d87ad11f-6f7e-4efe-a3f1-61dc59dd24a8" providerId="ADAL" clId="{4BDEF7E5-6972-4C9A-991C-4D702F84C2E3}" dt="2021-06-21T21:39:55.321" v="321" actId="1076"/>
          <ac:spMkLst>
            <pc:docMk/>
            <pc:sldMk cId="0" sldId="280"/>
            <ac:spMk id="12" creationId="{E622F615-8D42-43E6-82BA-30AE245FEF62}"/>
          </ac:spMkLst>
        </pc:spChg>
        <pc:spChg chg="add mod">
          <ac:chgData name="Tamara Mason" userId="d87ad11f-6f7e-4efe-a3f1-61dc59dd24a8" providerId="ADAL" clId="{4BDEF7E5-6972-4C9A-991C-4D702F84C2E3}" dt="2021-06-21T21:40:03.358" v="323" actId="1076"/>
          <ac:spMkLst>
            <pc:docMk/>
            <pc:sldMk cId="0" sldId="280"/>
            <ac:spMk id="13" creationId="{7689F9C2-89C2-4A08-A6AC-A7CD883EE086}"/>
          </ac:spMkLst>
        </pc:spChg>
        <pc:spChg chg="del mod">
          <ac:chgData name="Tamara Mason" userId="d87ad11f-6f7e-4efe-a3f1-61dc59dd24a8" providerId="ADAL" clId="{4BDEF7E5-6972-4C9A-991C-4D702F84C2E3}" dt="2021-06-21T21:36:48.928" v="299" actId="478"/>
          <ac:spMkLst>
            <pc:docMk/>
            <pc:sldMk cId="0" sldId="280"/>
            <ac:spMk id="24578" creationId="{00000000-0000-0000-0000-000000000000}"/>
          </ac:spMkLst>
        </pc:spChg>
        <pc:picChg chg="add del mod">
          <ac:chgData name="Tamara Mason" userId="d87ad11f-6f7e-4efe-a3f1-61dc59dd24a8" providerId="ADAL" clId="{4BDEF7E5-6972-4C9A-991C-4D702F84C2E3}" dt="2021-06-21T21:39:11.116" v="307" actId="478"/>
          <ac:picMkLst>
            <pc:docMk/>
            <pc:sldMk cId="0" sldId="280"/>
            <ac:picMk id="5" creationId="{89276293-1A3F-468F-82BA-259846859383}"/>
          </ac:picMkLst>
        </pc:picChg>
        <pc:picChg chg="add mod">
          <ac:chgData name="Tamara Mason" userId="d87ad11f-6f7e-4efe-a3f1-61dc59dd24a8" providerId="ADAL" clId="{4BDEF7E5-6972-4C9A-991C-4D702F84C2E3}" dt="2021-06-21T21:39:43.815" v="318" actId="1076"/>
          <ac:picMkLst>
            <pc:docMk/>
            <pc:sldMk cId="0" sldId="280"/>
            <ac:picMk id="7" creationId="{FBB2795F-6326-4034-90D3-6D87633F59EB}"/>
          </ac:picMkLst>
        </pc:picChg>
        <pc:picChg chg="del">
          <ac:chgData name="Tamara Mason" userId="d87ad11f-6f7e-4efe-a3f1-61dc59dd24a8" providerId="ADAL" clId="{4BDEF7E5-6972-4C9A-991C-4D702F84C2E3}" dt="2021-06-21T21:36:52.901" v="301" actId="478"/>
          <ac:picMkLst>
            <pc:docMk/>
            <pc:sldMk cId="0" sldId="280"/>
            <ac:picMk id="24579" creationId="{00000000-0000-0000-0000-000000000000}"/>
          </ac:picMkLst>
        </pc:picChg>
      </pc:sldChg>
      <pc:sldChg chg="modSp mod">
        <pc:chgData name="Tamara Mason" userId="d87ad11f-6f7e-4efe-a3f1-61dc59dd24a8" providerId="ADAL" clId="{4BDEF7E5-6972-4C9A-991C-4D702F84C2E3}" dt="2021-06-21T21:51:20.548" v="438" actId="313"/>
        <pc:sldMkLst>
          <pc:docMk/>
          <pc:sldMk cId="0" sldId="281"/>
        </pc:sldMkLst>
        <pc:spChg chg="mod">
          <ac:chgData name="Tamara Mason" userId="d87ad11f-6f7e-4efe-a3f1-61dc59dd24a8" providerId="ADAL" clId="{4BDEF7E5-6972-4C9A-991C-4D702F84C2E3}" dt="2021-06-21T21:51:20.548" v="438" actId="313"/>
          <ac:spMkLst>
            <pc:docMk/>
            <pc:sldMk cId="0" sldId="281"/>
            <ac:spMk id="3" creationId="{00000000-0000-0000-0000-000000000000}"/>
          </ac:spMkLst>
        </pc:spChg>
      </pc:sldChg>
      <pc:sldChg chg="addSp delSp modSp mod">
        <pc:chgData name="Tamara Mason" userId="d87ad11f-6f7e-4efe-a3f1-61dc59dd24a8" providerId="ADAL" clId="{4BDEF7E5-6972-4C9A-991C-4D702F84C2E3}" dt="2021-06-21T21:51:11.973" v="432" actId="313"/>
        <pc:sldMkLst>
          <pc:docMk/>
          <pc:sldMk cId="0" sldId="286"/>
        </pc:sldMkLst>
        <pc:spChg chg="mod">
          <ac:chgData name="Tamara Mason" userId="d87ad11f-6f7e-4efe-a3f1-61dc59dd24a8" providerId="ADAL" clId="{4BDEF7E5-6972-4C9A-991C-4D702F84C2E3}" dt="2021-06-21T21:51:11.973" v="432" actId="313"/>
          <ac:spMkLst>
            <pc:docMk/>
            <pc:sldMk cId="0" sldId="286"/>
            <ac:spMk id="3" creationId="{00000000-0000-0000-0000-000000000000}"/>
          </ac:spMkLst>
        </pc:spChg>
        <pc:spChg chg="add mod">
          <ac:chgData name="Tamara Mason" userId="d87ad11f-6f7e-4efe-a3f1-61dc59dd24a8" providerId="ADAL" clId="{4BDEF7E5-6972-4C9A-991C-4D702F84C2E3}" dt="2021-06-21T21:47:39.838" v="394" actId="1076"/>
          <ac:spMkLst>
            <pc:docMk/>
            <pc:sldMk cId="0" sldId="286"/>
            <ac:spMk id="7" creationId="{4E62A6BA-5C97-47D0-9786-5AF28995F647}"/>
          </ac:spMkLst>
        </pc:spChg>
        <pc:picChg chg="add mod">
          <ac:chgData name="Tamara Mason" userId="d87ad11f-6f7e-4efe-a3f1-61dc59dd24a8" providerId="ADAL" clId="{4BDEF7E5-6972-4C9A-991C-4D702F84C2E3}" dt="2021-06-21T21:47:19.496" v="391" actId="1076"/>
          <ac:picMkLst>
            <pc:docMk/>
            <pc:sldMk cId="0" sldId="286"/>
            <ac:picMk id="5" creationId="{51012957-45F5-4810-877D-20FBB90B40FE}"/>
          </ac:picMkLst>
        </pc:picChg>
        <pc:picChg chg="del">
          <ac:chgData name="Tamara Mason" userId="d87ad11f-6f7e-4efe-a3f1-61dc59dd24a8" providerId="ADAL" clId="{4BDEF7E5-6972-4C9A-991C-4D702F84C2E3}" dt="2021-06-21T21:47:12.647" v="389" actId="478"/>
          <ac:picMkLst>
            <pc:docMk/>
            <pc:sldMk cId="0" sldId="286"/>
            <ac:picMk id="29699" creationId="{00000000-0000-0000-0000-000000000000}"/>
          </ac:picMkLst>
        </pc:picChg>
      </pc:sldChg>
      <pc:sldChg chg="addSp delSp modSp mod">
        <pc:chgData name="Tamara Mason" userId="d87ad11f-6f7e-4efe-a3f1-61dc59dd24a8" providerId="ADAL" clId="{4BDEF7E5-6972-4C9A-991C-4D702F84C2E3}" dt="2021-06-21T21:51:02.846" v="426" actId="313"/>
        <pc:sldMkLst>
          <pc:docMk/>
          <pc:sldMk cId="0" sldId="287"/>
        </pc:sldMkLst>
        <pc:spChg chg="mod">
          <ac:chgData name="Tamara Mason" userId="d87ad11f-6f7e-4efe-a3f1-61dc59dd24a8" providerId="ADAL" clId="{4BDEF7E5-6972-4C9A-991C-4D702F84C2E3}" dt="2021-06-21T21:51:02.846" v="426" actId="313"/>
          <ac:spMkLst>
            <pc:docMk/>
            <pc:sldMk cId="0" sldId="287"/>
            <ac:spMk id="3" creationId="{00000000-0000-0000-0000-000000000000}"/>
          </ac:spMkLst>
        </pc:spChg>
        <pc:spChg chg="add mod">
          <ac:chgData name="Tamara Mason" userId="d87ad11f-6f7e-4efe-a3f1-61dc59dd24a8" providerId="ADAL" clId="{4BDEF7E5-6972-4C9A-991C-4D702F84C2E3}" dt="2021-06-21T21:49:58.403" v="404" actId="1076"/>
          <ac:spMkLst>
            <pc:docMk/>
            <pc:sldMk cId="0" sldId="287"/>
            <ac:spMk id="7" creationId="{1D2A2562-73CF-46BD-8C1E-6D868A552222}"/>
          </ac:spMkLst>
        </pc:spChg>
        <pc:spChg chg="add mod">
          <ac:chgData name="Tamara Mason" userId="d87ad11f-6f7e-4efe-a3f1-61dc59dd24a8" providerId="ADAL" clId="{4BDEF7E5-6972-4C9A-991C-4D702F84C2E3}" dt="2021-06-21T21:50:25.581" v="410" actId="1076"/>
          <ac:spMkLst>
            <pc:docMk/>
            <pc:sldMk cId="0" sldId="287"/>
            <ac:spMk id="8" creationId="{FF6BA459-8669-4797-BC60-034FE23738F0}"/>
          </ac:spMkLst>
        </pc:spChg>
        <pc:spChg chg="add mod">
          <ac:chgData name="Tamara Mason" userId="d87ad11f-6f7e-4efe-a3f1-61dc59dd24a8" providerId="ADAL" clId="{4BDEF7E5-6972-4C9A-991C-4D702F84C2E3}" dt="2021-06-21T21:50:31.864" v="412" actId="1076"/>
          <ac:spMkLst>
            <pc:docMk/>
            <pc:sldMk cId="0" sldId="287"/>
            <ac:spMk id="9" creationId="{72349F8C-6750-48DD-86B5-595CFFAC8AC1}"/>
          </ac:spMkLst>
        </pc:spChg>
        <pc:picChg chg="add mod">
          <ac:chgData name="Tamara Mason" userId="d87ad11f-6f7e-4efe-a3f1-61dc59dd24a8" providerId="ADAL" clId="{4BDEF7E5-6972-4C9A-991C-4D702F84C2E3}" dt="2021-06-21T21:49:43.791" v="401" actId="1076"/>
          <ac:picMkLst>
            <pc:docMk/>
            <pc:sldMk cId="0" sldId="287"/>
            <ac:picMk id="5" creationId="{90CE8098-A7A3-4BFB-8B8F-CBB364E5A01E}"/>
          </ac:picMkLst>
        </pc:picChg>
        <pc:picChg chg="del">
          <ac:chgData name="Tamara Mason" userId="d87ad11f-6f7e-4efe-a3f1-61dc59dd24a8" providerId="ADAL" clId="{4BDEF7E5-6972-4C9A-991C-4D702F84C2E3}" dt="2021-06-21T21:49:38.074" v="399" actId="478"/>
          <ac:picMkLst>
            <pc:docMk/>
            <pc:sldMk cId="0" sldId="287"/>
            <ac:picMk id="30723" creationId="{00000000-0000-0000-0000-000000000000}"/>
          </ac:picMkLst>
        </pc:picChg>
      </pc:sldChg>
      <pc:sldChg chg="add">
        <pc:chgData name="Tamara Mason" userId="d87ad11f-6f7e-4efe-a3f1-61dc59dd24a8" providerId="ADAL" clId="{4BDEF7E5-6972-4C9A-991C-4D702F84C2E3}" dt="2021-06-21T22:30:29.033" v="1552"/>
        <pc:sldMkLst>
          <pc:docMk/>
          <pc:sldMk cId="1954692943" sldId="289"/>
        </pc:sldMkLst>
      </pc:sldChg>
      <pc:sldChg chg="modSp mod">
        <pc:chgData name="Tamara Mason" userId="d87ad11f-6f7e-4efe-a3f1-61dc59dd24a8" providerId="ADAL" clId="{4BDEF7E5-6972-4C9A-991C-4D702F84C2E3}" dt="2021-06-21T21:52:58.028" v="472" actId="313"/>
        <pc:sldMkLst>
          <pc:docMk/>
          <pc:sldMk cId="0" sldId="290"/>
        </pc:sldMkLst>
        <pc:spChg chg="mod">
          <ac:chgData name="Tamara Mason" userId="d87ad11f-6f7e-4efe-a3f1-61dc59dd24a8" providerId="ADAL" clId="{4BDEF7E5-6972-4C9A-991C-4D702F84C2E3}" dt="2021-06-21T21:52:58.028" v="472" actId="313"/>
          <ac:spMkLst>
            <pc:docMk/>
            <pc:sldMk cId="0" sldId="290"/>
            <ac:spMk id="3" creationId="{00000000-0000-0000-0000-000000000000}"/>
          </ac:spMkLst>
        </pc:spChg>
      </pc:sldChg>
      <pc:sldChg chg="modSp mod">
        <pc:chgData name="Tamara Mason" userId="d87ad11f-6f7e-4efe-a3f1-61dc59dd24a8" providerId="ADAL" clId="{4BDEF7E5-6972-4C9A-991C-4D702F84C2E3}" dt="2021-06-21T21:53:07.905" v="479" actId="313"/>
        <pc:sldMkLst>
          <pc:docMk/>
          <pc:sldMk cId="0" sldId="292"/>
        </pc:sldMkLst>
        <pc:spChg chg="mod">
          <ac:chgData name="Tamara Mason" userId="d87ad11f-6f7e-4efe-a3f1-61dc59dd24a8" providerId="ADAL" clId="{4BDEF7E5-6972-4C9A-991C-4D702F84C2E3}" dt="2021-06-21T21:53:07.905" v="479" actId="313"/>
          <ac:spMkLst>
            <pc:docMk/>
            <pc:sldMk cId="0" sldId="292"/>
            <ac:spMk id="31746" creationId="{00000000-0000-0000-0000-000000000000}"/>
          </ac:spMkLst>
        </pc:spChg>
      </pc:sldChg>
      <pc:sldChg chg="addSp delSp modSp mod">
        <pc:chgData name="Tamara Mason" userId="d87ad11f-6f7e-4efe-a3f1-61dc59dd24a8" providerId="ADAL" clId="{4BDEF7E5-6972-4C9A-991C-4D702F84C2E3}" dt="2021-06-21T22:02:48.063" v="1057" actId="14100"/>
        <pc:sldMkLst>
          <pc:docMk/>
          <pc:sldMk cId="0" sldId="293"/>
        </pc:sldMkLst>
        <pc:picChg chg="add mod">
          <ac:chgData name="Tamara Mason" userId="d87ad11f-6f7e-4efe-a3f1-61dc59dd24a8" providerId="ADAL" clId="{4BDEF7E5-6972-4C9A-991C-4D702F84C2E3}" dt="2021-06-21T22:02:48.063" v="1057" actId="14100"/>
          <ac:picMkLst>
            <pc:docMk/>
            <pc:sldMk cId="0" sldId="293"/>
            <ac:picMk id="4" creationId="{CD9BD876-461A-4DC7-98E0-0A0405967C14}"/>
          </ac:picMkLst>
        </pc:picChg>
        <pc:picChg chg="del">
          <ac:chgData name="Tamara Mason" userId="d87ad11f-6f7e-4efe-a3f1-61dc59dd24a8" providerId="ADAL" clId="{4BDEF7E5-6972-4C9A-991C-4D702F84C2E3}" dt="2021-06-21T22:02:37.742" v="1053" actId="478"/>
          <ac:picMkLst>
            <pc:docMk/>
            <pc:sldMk cId="0" sldId="293"/>
            <ac:picMk id="35842" creationId="{00000000-0000-0000-0000-000000000000}"/>
          </ac:picMkLst>
        </pc:picChg>
      </pc:sldChg>
      <pc:sldChg chg="addSp delSp modSp mod">
        <pc:chgData name="Tamara Mason" userId="d87ad11f-6f7e-4efe-a3f1-61dc59dd24a8" providerId="ADAL" clId="{4BDEF7E5-6972-4C9A-991C-4D702F84C2E3}" dt="2021-06-21T22:08:12.283" v="1082" actId="1038"/>
        <pc:sldMkLst>
          <pc:docMk/>
          <pc:sldMk cId="0" sldId="294"/>
        </pc:sldMkLst>
        <pc:picChg chg="add mod">
          <ac:chgData name="Tamara Mason" userId="d87ad11f-6f7e-4efe-a3f1-61dc59dd24a8" providerId="ADAL" clId="{4BDEF7E5-6972-4C9A-991C-4D702F84C2E3}" dt="2021-06-21T22:07:35.493" v="1073" actId="1076"/>
          <ac:picMkLst>
            <pc:docMk/>
            <pc:sldMk cId="0" sldId="294"/>
            <ac:picMk id="5" creationId="{A8459764-D3F2-477D-B9DD-7B19EC388CA8}"/>
          </ac:picMkLst>
        </pc:picChg>
        <pc:picChg chg="del">
          <ac:chgData name="Tamara Mason" userId="d87ad11f-6f7e-4efe-a3f1-61dc59dd24a8" providerId="ADAL" clId="{4BDEF7E5-6972-4C9A-991C-4D702F84C2E3}" dt="2021-06-21T22:03:26.129" v="1058" actId="478"/>
          <ac:picMkLst>
            <pc:docMk/>
            <pc:sldMk cId="0" sldId="294"/>
            <ac:picMk id="7" creationId="{00000000-0000-0000-0000-000000000000}"/>
          </ac:picMkLst>
        </pc:picChg>
        <pc:picChg chg="add del">
          <ac:chgData name="Tamara Mason" userId="d87ad11f-6f7e-4efe-a3f1-61dc59dd24a8" providerId="ADAL" clId="{4BDEF7E5-6972-4C9A-991C-4D702F84C2E3}" dt="2021-06-21T22:04:49.270" v="1066" actId="478"/>
          <ac:picMkLst>
            <pc:docMk/>
            <pc:sldMk cId="0" sldId="294"/>
            <ac:picMk id="8" creationId="{00000000-0000-0000-0000-000000000000}"/>
          </ac:picMkLst>
        </pc:picChg>
        <pc:picChg chg="add mod">
          <ac:chgData name="Tamara Mason" userId="d87ad11f-6f7e-4efe-a3f1-61dc59dd24a8" providerId="ADAL" clId="{4BDEF7E5-6972-4C9A-991C-4D702F84C2E3}" dt="2021-06-21T22:08:12.283" v="1082" actId="1038"/>
          <ac:picMkLst>
            <pc:docMk/>
            <pc:sldMk cId="0" sldId="294"/>
            <ac:picMk id="9" creationId="{045A2AD1-DC8E-45D0-97A7-2FC3850FF927}"/>
          </ac:picMkLst>
        </pc:picChg>
        <pc:cxnChg chg="mod ord">
          <ac:chgData name="Tamara Mason" userId="d87ad11f-6f7e-4efe-a3f1-61dc59dd24a8" providerId="ADAL" clId="{4BDEF7E5-6972-4C9A-991C-4D702F84C2E3}" dt="2021-06-21T22:08:09.802" v="1081" actId="1076"/>
          <ac:cxnSpMkLst>
            <pc:docMk/>
            <pc:sldMk cId="0" sldId="294"/>
            <ac:cxnSpMk id="10" creationId="{00000000-0000-0000-0000-000000000000}"/>
          </ac:cxnSpMkLst>
        </pc:cxnChg>
      </pc:sldChg>
      <pc:sldChg chg="addSp delSp modSp mod">
        <pc:chgData name="Tamara Mason" userId="d87ad11f-6f7e-4efe-a3f1-61dc59dd24a8" providerId="ADAL" clId="{4BDEF7E5-6972-4C9A-991C-4D702F84C2E3}" dt="2021-06-21T21:30:29.565" v="22" actId="1037"/>
        <pc:sldMkLst>
          <pc:docMk/>
          <pc:sldMk cId="0" sldId="299"/>
        </pc:sldMkLst>
        <pc:spChg chg="add mod">
          <ac:chgData name="Tamara Mason" userId="d87ad11f-6f7e-4efe-a3f1-61dc59dd24a8" providerId="ADAL" clId="{4BDEF7E5-6972-4C9A-991C-4D702F84C2E3}" dt="2021-06-21T21:30:29.565" v="22" actId="1037"/>
          <ac:spMkLst>
            <pc:docMk/>
            <pc:sldMk cId="0" sldId="299"/>
            <ac:spMk id="7" creationId="{CC04D40D-24D6-4905-A08F-E5FDF13BDF54}"/>
          </ac:spMkLst>
        </pc:spChg>
        <pc:picChg chg="add mod">
          <ac:chgData name="Tamara Mason" userId="d87ad11f-6f7e-4efe-a3f1-61dc59dd24a8" providerId="ADAL" clId="{4BDEF7E5-6972-4C9A-991C-4D702F84C2E3}" dt="2021-06-21T21:30:25.627" v="20" actId="1076"/>
          <ac:picMkLst>
            <pc:docMk/>
            <pc:sldMk cId="0" sldId="299"/>
            <ac:picMk id="4" creationId="{42AD06C3-14F8-4460-919A-D92E975422AF}"/>
          </ac:picMkLst>
        </pc:picChg>
        <pc:picChg chg="del">
          <ac:chgData name="Tamara Mason" userId="d87ad11f-6f7e-4efe-a3f1-61dc59dd24a8" providerId="ADAL" clId="{4BDEF7E5-6972-4C9A-991C-4D702F84C2E3}" dt="2021-06-21T21:29:56.596" v="14" actId="478"/>
          <ac:picMkLst>
            <pc:docMk/>
            <pc:sldMk cId="0" sldId="299"/>
            <ac:picMk id="18435" creationId="{00000000-0000-0000-0000-000000000000}"/>
          </ac:picMkLst>
        </pc:picChg>
      </pc:sldChg>
      <pc:sldChg chg="addSp delSp modSp mod">
        <pc:chgData name="Tamara Mason" userId="d87ad11f-6f7e-4efe-a3f1-61dc59dd24a8" providerId="ADAL" clId="{4BDEF7E5-6972-4C9A-991C-4D702F84C2E3}" dt="2021-06-21T21:33:17.854" v="140" actId="20577"/>
        <pc:sldMkLst>
          <pc:docMk/>
          <pc:sldMk cId="0" sldId="300"/>
        </pc:sldMkLst>
        <pc:spChg chg="add mod">
          <ac:chgData name="Tamara Mason" userId="d87ad11f-6f7e-4efe-a3f1-61dc59dd24a8" providerId="ADAL" clId="{4BDEF7E5-6972-4C9A-991C-4D702F84C2E3}" dt="2021-06-21T21:32:18.109" v="49" actId="1076"/>
          <ac:spMkLst>
            <pc:docMk/>
            <pc:sldMk cId="0" sldId="300"/>
            <ac:spMk id="7" creationId="{ADC981C8-A6D4-4D8C-834B-F7E324D4FBE9}"/>
          </ac:spMkLst>
        </pc:spChg>
        <pc:spChg chg="mod">
          <ac:chgData name="Tamara Mason" userId="d87ad11f-6f7e-4efe-a3f1-61dc59dd24a8" providerId="ADAL" clId="{4BDEF7E5-6972-4C9A-991C-4D702F84C2E3}" dt="2021-06-21T21:33:17.854" v="140" actId="20577"/>
          <ac:spMkLst>
            <pc:docMk/>
            <pc:sldMk cId="0" sldId="300"/>
            <ac:spMk id="19457" creationId="{00000000-0000-0000-0000-000000000000}"/>
          </ac:spMkLst>
        </pc:spChg>
        <pc:picChg chg="add mod">
          <ac:chgData name="Tamara Mason" userId="d87ad11f-6f7e-4efe-a3f1-61dc59dd24a8" providerId="ADAL" clId="{4BDEF7E5-6972-4C9A-991C-4D702F84C2E3}" dt="2021-06-21T21:31:55.312" v="28" actId="1076"/>
          <ac:picMkLst>
            <pc:docMk/>
            <pc:sldMk cId="0" sldId="300"/>
            <ac:picMk id="4" creationId="{3C7C39ED-7A24-431A-B4B2-06B5C5631B52}"/>
          </ac:picMkLst>
        </pc:picChg>
        <pc:picChg chg="del">
          <ac:chgData name="Tamara Mason" userId="d87ad11f-6f7e-4efe-a3f1-61dc59dd24a8" providerId="ADAL" clId="{4BDEF7E5-6972-4C9A-991C-4D702F84C2E3}" dt="2021-06-21T21:31:43.061" v="23" actId="478"/>
          <ac:picMkLst>
            <pc:docMk/>
            <pc:sldMk cId="0" sldId="300"/>
            <ac:picMk id="19458" creationId="{00000000-0000-0000-0000-000000000000}"/>
          </ac:picMkLst>
        </pc:picChg>
      </pc:sldChg>
      <pc:sldChg chg="modSp mod">
        <pc:chgData name="Tamara Mason" userId="d87ad11f-6f7e-4efe-a3f1-61dc59dd24a8" providerId="ADAL" clId="{4BDEF7E5-6972-4C9A-991C-4D702F84C2E3}" dt="2021-06-21T21:34:55.778" v="241" actId="20577"/>
        <pc:sldMkLst>
          <pc:docMk/>
          <pc:sldMk cId="0" sldId="301"/>
        </pc:sldMkLst>
        <pc:spChg chg="mod">
          <ac:chgData name="Tamara Mason" userId="d87ad11f-6f7e-4efe-a3f1-61dc59dd24a8" providerId="ADAL" clId="{4BDEF7E5-6972-4C9A-991C-4D702F84C2E3}" dt="2021-06-21T21:33:59.882" v="142" actId="1076"/>
          <ac:spMkLst>
            <pc:docMk/>
            <pc:sldMk cId="0" sldId="301"/>
            <ac:spMk id="5" creationId="{00000000-0000-0000-0000-000000000000}"/>
          </ac:spMkLst>
        </pc:spChg>
        <pc:spChg chg="mod">
          <ac:chgData name="Tamara Mason" userId="d87ad11f-6f7e-4efe-a3f1-61dc59dd24a8" providerId="ADAL" clId="{4BDEF7E5-6972-4C9A-991C-4D702F84C2E3}" dt="2021-06-21T21:34:55.778" v="241" actId="20577"/>
          <ac:spMkLst>
            <pc:docMk/>
            <pc:sldMk cId="0" sldId="301"/>
            <ac:spMk id="20481" creationId="{00000000-0000-0000-0000-000000000000}"/>
          </ac:spMkLst>
        </pc:spChg>
      </pc:sldChg>
      <pc:sldChg chg="addSp delSp modSp mod">
        <pc:chgData name="Tamara Mason" userId="d87ad11f-6f7e-4efe-a3f1-61dc59dd24a8" providerId="ADAL" clId="{4BDEF7E5-6972-4C9A-991C-4D702F84C2E3}" dt="2021-06-21T21:41:47.554" v="380" actId="208"/>
        <pc:sldMkLst>
          <pc:docMk/>
          <pc:sldMk cId="0" sldId="304"/>
        </pc:sldMkLst>
        <pc:spChg chg="mod ord">
          <ac:chgData name="Tamara Mason" userId="d87ad11f-6f7e-4efe-a3f1-61dc59dd24a8" providerId="ADAL" clId="{4BDEF7E5-6972-4C9A-991C-4D702F84C2E3}" dt="2021-06-21T21:41:47.554" v="380" actId="208"/>
          <ac:spMkLst>
            <pc:docMk/>
            <pc:sldMk cId="0" sldId="304"/>
            <ac:spMk id="2" creationId="{00000000-0000-0000-0000-000000000000}"/>
          </ac:spMkLst>
        </pc:spChg>
        <pc:spChg chg="mod">
          <ac:chgData name="Tamara Mason" userId="d87ad11f-6f7e-4efe-a3f1-61dc59dd24a8" providerId="ADAL" clId="{4BDEF7E5-6972-4C9A-991C-4D702F84C2E3}" dt="2021-06-21T21:41:11.145" v="374" actId="1076"/>
          <ac:spMkLst>
            <pc:docMk/>
            <pc:sldMk cId="0" sldId="304"/>
            <ac:spMk id="25602" creationId="{00000000-0000-0000-0000-000000000000}"/>
          </ac:spMkLst>
        </pc:spChg>
        <pc:picChg chg="add mod">
          <ac:chgData name="Tamara Mason" userId="d87ad11f-6f7e-4efe-a3f1-61dc59dd24a8" providerId="ADAL" clId="{4BDEF7E5-6972-4C9A-991C-4D702F84C2E3}" dt="2021-06-21T21:40:56.238" v="372" actId="1076"/>
          <ac:picMkLst>
            <pc:docMk/>
            <pc:sldMk cId="0" sldId="304"/>
            <ac:picMk id="4" creationId="{8A16572E-08AC-49BC-864D-576D4625AD08}"/>
          </ac:picMkLst>
        </pc:picChg>
        <pc:picChg chg="del">
          <ac:chgData name="Tamara Mason" userId="d87ad11f-6f7e-4efe-a3f1-61dc59dd24a8" providerId="ADAL" clId="{4BDEF7E5-6972-4C9A-991C-4D702F84C2E3}" dt="2021-06-21T21:40:41.913" v="368" actId="478"/>
          <ac:picMkLst>
            <pc:docMk/>
            <pc:sldMk cId="0" sldId="304"/>
            <ac:picMk id="25603" creationId="{00000000-0000-0000-0000-000000000000}"/>
          </ac:picMkLst>
        </pc:picChg>
      </pc:sldChg>
      <pc:sldChg chg="addSp delSp modSp mod">
        <pc:chgData name="Tamara Mason" userId="d87ad11f-6f7e-4efe-a3f1-61dc59dd24a8" providerId="ADAL" clId="{4BDEF7E5-6972-4C9A-991C-4D702F84C2E3}" dt="2021-06-21T21:43:25.824" v="388" actId="1076"/>
        <pc:sldMkLst>
          <pc:docMk/>
          <pc:sldMk cId="0" sldId="305"/>
        </pc:sldMkLst>
        <pc:spChg chg="add mod">
          <ac:chgData name="Tamara Mason" userId="d87ad11f-6f7e-4efe-a3f1-61dc59dd24a8" providerId="ADAL" clId="{4BDEF7E5-6972-4C9A-991C-4D702F84C2E3}" dt="2021-06-21T21:43:15.524" v="385" actId="1076"/>
          <ac:spMkLst>
            <pc:docMk/>
            <pc:sldMk cId="0" sldId="305"/>
            <ac:spMk id="7" creationId="{F7C97066-757F-449C-B902-A8E42B9A38BF}"/>
          </ac:spMkLst>
        </pc:spChg>
        <pc:spChg chg="add mod">
          <ac:chgData name="Tamara Mason" userId="d87ad11f-6f7e-4efe-a3f1-61dc59dd24a8" providerId="ADAL" clId="{4BDEF7E5-6972-4C9A-991C-4D702F84C2E3}" dt="2021-06-21T21:43:25.824" v="388" actId="1076"/>
          <ac:spMkLst>
            <pc:docMk/>
            <pc:sldMk cId="0" sldId="305"/>
            <ac:spMk id="8" creationId="{057666F5-A14B-4CB3-8524-EDE44615A3B3}"/>
          </ac:spMkLst>
        </pc:spChg>
        <pc:picChg chg="add mod">
          <ac:chgData name="Tamara Mason" userId="d87ad11f-6f7e-4efe-a3f1-61dc59dd24a8" providerId="ADAL" clId="{4BDEF7E5-6972-4C9A-991C-4D702F84C2E3}" dt="2021-06-21T21:43:03.117" v="383" actId="1076"/>
          <ac:picMkLst>
            <pc:docMk/>
            <pc:sldMk cId="0" sldId="305"/>
            <ac:picMk id="4" creationId="{308ACFB5-D33E-4314-BE67-106B1669731D}"/>
          </ac:picMkLst>
        </pc:picChg>
        <pc:picChg chg="del">
          <ac:chgData name="Tamara Mason" userId="d87ad11f-6f7e-4efe-a3f1-61dc59dd24a8" providerId="ADAL" clId="{4BDEF7E5-6972-4C9A-991C-4D702F84C2E3}" dt="2021-06-21T21:42:58.814" v="381" actId="478"/>
          <ac:picMkLst>
            <pc:docMk/>
            <pc:sldMk cId="0" sldId="305"/>
            <ac:picMk id="26627" creationId="{00000000-0000-0000-0000-000000000000}"/>
          </ac:picMkLst>
        </pc:picChg>
      </pc:sldChg>
      <pc:sldChg chg="modSp mod">
        <pc:chgData name="Tamara Mason" userId="d87ad11f-6f7e-4efe-a3f1-61dc59dd24a8" providerId="ADAL" clId="{4BDEF7E5-6972-4C9A-991C-4D702F84C2E3}" dt="2021-06-21T22:24:33.882" v="1278" actId="20577"/>
        <pc:sldMkLst>
          <pc:docMk/>
          <pc:sldMk cId="0" sldId="307"/>
        </pc:sldMkLst>
        <pc:spChg chg="mod">
          <ac:chgData name="Tamara Mason" userId="d87ad11f-6f7e-4efe-a3f1-61dc59dd24a8" providerId="ADAL" clId="{4BDEF7E5-6972-4C9A-991C-4D702F84C2E3}" dt="2021-06-21T22:24:33.882" v="1278" actId="20577"/>
          <ac:spMkLst>
            <pc:docMk/>
            <pc:sldMk cId="0" sldId="307"/>
            <ac:spMk id="3" creationId="{00000000-0000-0000-0000-000000000000}"/>
          </ac:spMkLst>
        </pc:spChg>
      </pc:sldChg>
      <pc:sldChg chg="modSp mod">
        <pc:chgData name="Tamara Mason" userId="d87ad11f-6f7e-4efe-a3f1-61dc59dd24a8" providerId="ADAL" clId="{4BDEF7E5-6972-4C9A-991C-4D702F84C2E3}" dt="2021-06-21T22:27:45.405" v="1535" actId="1076"/>
        <pc:sldMkLst>
          <pc:docMk/>
          <pc:sldMk cId="0" sldId="309"/>
        </pc:sldMkLst>
        <pc:spChg chg="mod">
          <ac:chgData name="Tamara Mason" userId="d87ad11f-6f7e-4efe-a3f1-61dc59dd24a8" providerId="ADAL" clId="{4BDEF7E5-6972-4C9A-991C-4D702F84C2E3}" dt="2021-06-21T22:27:28.655" v="1534" actId="20577"/>
          <ac:spMkLst>
            <pc:docMk/>
            <pc:sldMk cId="0" sldId="309"/>
            <ac:spMk id="41986" creationId="{00000000-0000-0000-0000-000000000000}"/>
          </ac:spMkLst>
        </pc:spChg>
        <pc:picChg chg="mod">
          <ac:chgData name="Tamara Mason" userId="d87ad11f-6f7e-4efe-a3f1-61dc59dd24a8" providerId="ADAL" clId="{4BDEF7E5-6972-4C9A-991C-4D702F84C2E3}" dt="2021-06-21T22:27:45.405" v="1535" actId="1076"/>
          <ac:picMkLst>
            <pc:docMk/>
            <pc:sldMk cId="0" sldId="309"/>
            <ac:picMk id="5" creationId="{00000000-0000-0000-0000-000000000000}"/>
          </ac:picMkLst>
        </pc:picChg>
      </pc:sldChg>
      <pc:sldChg chg="modSp mod">
        <pc:chgData name="Tamara Mason" userId="d87ad11f-6f7e-4efe-a3f1-61dc59dd24a8" providerId="ADAL" clId="{4BDEF7E5-6972-4C9A-991C-4D702F84C2E3}" dt="2021-06-21T22:29:11.177" v="1537" actId="20577"/>
        <pc:sldMkLst>
          <pc:docMk/>
          <pc:sldMk cId="0" sldId="310"/>
        </pc:sldMkLst>
        <pc:spChg chg="mod">
          <ac:chgData name="Tamara Mason" userId="d87ad11f-6f7e-4efe-a3f1-61dc59dd24a8" providerId="ADAL" clId="{4BDEF7E5-6972-4C9A-991C-4D702F84C2E3}" dt="2021-06-21T22:29:11.177" v="1537" actId="20577"/>
          <ac:spMkLst>
            <pc:docMk/>
            <pc:sldMk cId="0" sldId="310"/>
            <ac:spMk id="43010" creationId="{00000000-0000-0000-0000-000000000000}"/>
          </ac:spMkLst>
        </pc:spChg>
      </pc:sldChg>
      <pc:sldChg chg="modSp mod ord">
        <pc:chgData name="Tamara Mason" userId="d87ad11f-6f7e-4efe-a3f1-61dc59dd24a8" providerId="ADAL" clId="{4BDEF7E5-6972-4C9A-991C-4D702F84C2E3}" dt="2021-06-21T22:29:51.425" v="1551" actId="20577"/>
        <pc:sldMkLst>
          <pc:docMk/>
          <pc:sldMk cId="0" sldId="311"/>
        </pc:sldMkLst>
        <pc:spChg chg="mod">
          <ac:chgData name="Tamara Mason" userId="d87ad11f-6f7e-4efe-a3f1-61dc59dd24a8" providerId="ADAL" clId="{4BDEF7E5-6972-4C9A-991C-4D702F84C2E3}" dt="2021-06-21T22:29:51.425" v="1551" actId="20577"/>
          <ac:spMkLst>
            <pc:docMk/>
            <pc:sldMk cId="0" sldId="311"/>
            <ac:spMk id="44034" creationId="{00000000-0000-0000-0000-000000000000}"/>
          </ac:spMkLst>
        </pc:spChg>
      </pc:sldChg>
      <pc:sldChg chg="delSp modSp mod">
        <pc:chgData name="Tamara Mason" userId="d87ad11f-6f7e-4efe-a3f1-61dc59dd24a8" providerId="ADAL" clId="{4BDEF7E5-6972-4C9A-991C-4D702F84C2E3}" dt="2021-06-21T21:28:27.496" v="13" actId="478"/>
        <pc:sldMkLst>
          <pc:docMk/>
          <pc:sldMk cId="894265770" sldId="315"/>
        </pc:sldMkLst>
        <pc:spChg chg="mod">
          <ac:chgData name="Tamara Mason" userId="d87ad11f-6f7e-4efe-a3f1-61dc59dd24a8" providerId="ADAL" clId="{4BDEF7E5-6972-4C9A-991C-4D702F84C2E3}" dt="2021-06-21T21:27:37.053" v="3" actId="313"/>
          <ac:spMkLst>
            <pc:docMk/>
            <pc:sldMk cId="894265770" sldId="315"/>
            <ac:spMk id="3" creationId="{00000000-0000-0000-0000-000000000000}"/>
          </ac:spMkLst>
        </pc:spChg>
        <pc:spChg chg="mod">
          <ac:chgData name="Tamara Mason" userId="d87ad11f-6f7e-4efe-a3f1-61dc59dd24a8" providerId="ADAL" clId="{4BDEF7E5-6972-4C9A-991C-4D702F84C2E3}" dt="2021-06-21T21:28:02.372" v="9" actId="1076"/>
          <ac:spMkLst>
            <pc:docMk/>
            <pc:sldMk cId="894265770" sldId="315"/>
            <ac:spMk id="5" creationId="{00000000-0000-0000-0000-000000000000}"/>
          </ac:spMkLst>
        </pc:spChg>
        <pc:picChg chg="mod">
          <ac:chgData name="Tamara Mason" userId="d87ad11f-6f7e-4efe-a3f1-61dc59dd24a8" providerId="ADAL" clId="{4BDEF7E5-6972-4C9A-991C-4D702F84C2E3}" dt="2021-06-21T21:27:56.341" v="7" actId="14100"/>
          <ac:picMkLst>
            <pc:docMk/>
            <pc:sldMk cId="894265770" sldId="315"/>
            <ac:picMk id="2" creationId="{00000000-0000-0000-0000-000000000000}"/>
          </ac:picMkLst>
        </pc:picChg>
        <pc:picChg chg="del mod">
          <ac:chgData name="Tamara Mason" userId="d87ad11f-6f7e-4efe-a3f1-61dc59dd24a8" providerId="ADAL" clId="{4BDEF7E5-6972-4C9A-991C-4D702F84C2E3}" dt="2021-06-21T21:28:24.881" v="12" actId="478"/>
          <ac:picMkLst>
            <pc:docMk/>
            <pc:sldMk cId="894265770" sldId="315"/>
            <ac:picMk id="4" creationId="{00000000-0000-0000-0000-000000000000}"/>
          </ac:picMkLst>
        </pc:picChg>
        <pc:picChg chg="del">
          <ac:chgData name="Tamara Mason" userId="d87ad11f-6f7e-4efe-a3f1-61dc59dd24a8" providerId="ADAL" clId="{4BDEF7E5-6972-4C9A-991C-4D702F84C2E3}" dt="2021-06-21T21:28:27.496" v="13" actId="478"/>
          <ac:picMkLst>
            <pc:docMk/>
            <pc:sldMk cId="894265770" sldId="315"/>
            <ac:picMk id="6" creationId="{00000000-0000-0000-0000-000000000000}"/>
          </ac:picMkLst>
        </pc:picChg>
      </pc:sldChg>
      <pc:sldChg chg="del">
        <pc:chgData name="Tamara Mason" userId="d87ad11f-6f7e-4efe-a3f1-61dc59dd24a8" providerId="ADAL" clId="{4BDEF7E5-6972-4C9A-991C-4D702F84C2E3}" dt="2021-06-21T22:30:31.801" v="1553" actId="47"/>
        <pc:sldMkLst>
          <pc:docMk/>
          <pc:sldMk cId="2252808929" sldId="316"/>
        </pc:sldMkLst>
      </pc:sldChg>
      <pc:sldChg chg="del">
        <pc:chgData name="Tamara Mason" userId="d87ad11f-6f7e-4efe-a3f1-61dc59dd24a8" providerId="ADAL" clId="{4BDEF7E5-6972-4C9A-991C-4D702F84C2E3}" dt="2021-06-21T22:30:34.194" v="1554" actId="47"/>
        <pc:sldMkLst>
          <pc:docMk/>
          <pc:sldMk cId="1475110399" sldId="317"/>
        </pc:sldMkLst>
      </pc:sldChg>
      <pc:sldChg chg="del">
        <pc:chgData name="Tamara Mason" userId="d87ad11f-6f7e-4efe-a3f1-61dc59dd24a8" providerId="ADAL" clId="{4BDEF7E5-6972-4C9A-991C-4D702F84C2E3}" dt="2021-06-21T22:30:43.346" v="1556" actId="47"/>
        <pc:sldMkLst>
          <pc:docMk/>
          <pc:sldMk cId="2034838010" sldId="318"/>
        </pc:sldMkLst>
      </pc:sldChg>
      <pc:sldChg chg="del">
        <pc:chgData name="Tamara Mason" userId="d87ad11f-6f7e-4efe-a3f1-61dc59dd24a8" providerId="ADAL" clId="{4BDEF7E5-6972-4C9A-991C-4D702F84C2E3}" dt="2021-06-21T22:30:51.012" v="1558" actId="47"/>
        <pc:sldMkLst>
          <pc:docMk/>
          <pc:sldMk cId="3908869910" sldId="319"/>
        </pc:sldMkLst>
      </pc:sldChg>
      <pc:sldChg chg="add">
        <pc:chgData name="Tamara Mason" userId="d87ad11f-6f7e-4efe-a3f1-61dc59dd24a8" providerId="ADAL" clId="{4BDEF7E5-6972-4C9A-991C-4D702F84C2E3}" dt="2021-06-21T22:30:41.415" v="1555"/>
        <pc:sldMkLst>
          <pc:docMk/>
          <pc:sldMk cId="542234952" sldId="320"/>
        </pc:sldMkLst>
      </pc:sldChg>
      <pc:sldChg chg="add">
        <pc:chgData name="Tamara Mason" userId="d87ad11f-6f7e-4efe-a3f1-61dc59dd24a8" providerId="ADAL" clId="{4BDEF7E5-6972-4C9A-991C-4D702F84C2E3}" dt="2021-06-21T22:30:49.516" v="1557"/>
        <pc:sldMkLst>
          <pc:docMk/>
          <pc:sldMk cId="2664348380"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14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714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9D8CED-D30F-48DC-8AA3-DDB39931E08A}" type="datetimeFigureOut">
              <a:rPr lang="en-US"/>
              <a:pPr>
                <a:defRPr/>
              </a:pPr>
              <a:t>7/20/2021</a:t>
            </a:fld>
            <a:endParaRPr lang="en-US"/>
          </a:p>
        </p:txBody>
      </p:sp>
      <p:sp>
        <p:nvSpPr>
          <p:cNvPr id="4" name="Footer Placeholder 3"/>
          <p:cNvSpPr>
            <a:spLocks noGrp="1"/>
          </p:cNvSpPr>
          <p:nvPr>
            <p:ph type="ftr" sz="quarter" idx="2"/>
          </p:nvPr>
        </p:nvSpPr>
        <p:spPr>
          <a:xfrm>
            <a:off x="0" y="8945563"/>
            <a:ext cx="2971800" cy="4714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945563"/>
            <a:ext cx="2971800" cy="4714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419802B-D5F4-40B8-9A2C-85D8715E1992}" type="slidenum">
              <a:rPr lang="en-US" altLang="en-US"/>
              <a:pPr/>
              <a:t>‹#›</a:t>
            </a:fld>
            <a:endParaRPr lang="en-US" altLang="en-US"/>
          </a:p>
        </p:txBody>
      </p:sp>
    </p:spTree>
    <p:extLst>
      <p:ext uri="{BB962C8B-B14F-4D97-AF65-F5344CB8AC3E}">
        <p14:creationId xmlns:p14="http://schemas.microsoft.com/office/powerpoint/2010/main" val="15244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1488"/>
          </a:xfrm>
          <a:prstGeom prst="rect">
            <a:avLst/>
          </a:prstGeom>
        </p:spPr>
        <p:txBody>
          <a:bodyPr vert="horz" lIns="91440" tIns="45720" rIns="91440" bIns="45720" rtlCol="0"/>
          <a:lstStyle>
            <a:lvl1pPr algn="r">
              <a:defRPr sz="1200"/>
            </a:lvl1pPr>
          </a:lstStyle>
          <a:p>
            <a:fld id="{5EB4ABC2-B82B-4B41-94CE-44756BF1B379}" type="datetimeFigureOut">
              <a:rPr lang="en-US" smtClean="0"/>
              <a:t>7/20/2021</a:t>
            </a:fld>
            <a:endParaRPr lang="en-US"/>
          </a:p>
        </p:txBody>
      </p:sp>
      <p:sp>
        <p:nvSpPr>
          <p:cNvPr id="4" name="Slide Image Placeholder 3"/>
          <p:cNvSpPr>
            <a:spLocks noGrp="1" noRot="1" noChangeAspect="1"/>
          </p:cNvSpPr>
          <p:nvPr>
            <p:ph type="sldImg" idx="2"/>
          </p:nvPr>
        </p:nvSpPr>
        <p:spPr>
          <a:xfrm>
            <a:off x="1309688" y="1177925"/>
            <a:ext cx="4238625" cy="3178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32313"/>
            <a:ext cx="5486400" cy="37084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7150"/>
            <a:ext cx="2971800" cy="4714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7150"/>
            <a:ext cx="2971800" cy="471488"/>
          </a:xfrm>
          <a:prstGeom prst="rect">
            <a:avLst/>
          </a:prstGeom>
        </p:spPr>
        <p:txBody>
          <a:bodyPr vert="horz" lIns="91440" tIns="45720" rIns="91440" bIns="45720" rtlCol="0" anchor="b"/>
          <a:lstStyle>
            <a:lvl1pPr algn="r">
              <a:defRPr sz="1200"/>
            </a:lvl1pPr>
          </a:lstStyle>
          <a:p>
            <a:fld id="{152B6BCE-C2EC-446A-B80F-D58D9C8671BE}" type="slidenum">
              <a:rPr lang="en-US" smtClean="0"/>
              <a:t>‹#›</a:t>
            </a:fld>
            <a:endParaRPr lang="en-US"/>
          </a:p>
        </p:txBody>
      </p:sp>
    </p:spTree>
    <p:extLst>
      <p:ext uri="{BB962C8B-B14F-4D97-AF65-F5344CB8AC3E}">
        <p14:creationId xmlns:p14="http://schemas.microsoft.com/office/powerpoint/2010/main" val="91134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07B2AC53-41CC-4CCD-94E7-D2BE72D8B8E6}" type="slidenum">
              <a:rPr lang="en-US" smtClean="0"/>
              <a:pPr>
                <a:defRPr/>
              </a:pPr>
              <a:t>32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0790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9363376-108B-47B5-906B-C964239447CF}" type="slidenum">
              <a:rPr lang="en-US" smtClean="0"/>
              <a:pPr>
                <a:defRPr/>
              </a:pPr>
              <a:t>33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2156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48953AC0-61F8-4518-AD83-DF50DD7DEADB}" type="datetimeFigureOut">
              <a:rPr lang="en-US"/>
              <a:pPr>
                <a:defRPr/>
              </a:pPr>
              <a:t>7/20/2021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E80E9692-192C-45D3-A9D2-0E244064874E}" type="slidenum">
              <a:rPr lang="en-US" altLang="en-US"/>
              <a:pPr/>
              <a:t>‹#›</a:t>
            </a:fld>
            <a:endParaRPr lang="en-US" altLang="en-US"/>
          </a:p>
        </p:txBody>
      </p:sp>
    </p:spTree>
    <p:extLst>
      <p:ext uri="{BB962C8B-B14F-4D97-AF65-F5344CB8AC3E}">
        <p14:creationId xmlns:p14="http://schemas.microsoft.com/office/powerpoint/2010/main" val="40242857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0E5B0E3-6A27-479D-9A6A-AC0298DCCAED}" type="datetimeFigureOut">
              <a:rPr lang="en-US"/>
              <a:pPr>
                <a:defRPr/>
              </a:pPr>
              <a:t>7/20/2021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D85C926-19FF-4C7C-88F6-B39F10A31EFA}" type="slidenum">
              <a:rPr lang="en-US" altLang="en-US"/>
              <a:pPr/>
              <a:t>‹#›</a:t>
            </a:fld>
            <a:endParaRPr lang="en-US" altLang="en-US"/>
          </a:p>
        </p:txBody>
      </p:sp>
    </p:spTree>
    <p:extLst>
      <p:ext uri="{BB962C8B-B14F-4D97-AF65-F5344CB8AC3E}">
        <p14:creationId xmlns:p14="http://schemas.microsoft.com/office/powerpoint/2010/main" val="22449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6E8EAF-BE9F-48FB-81BB-E0A6F893B225}" type="datetimeFigureOut">
              <a:rPr lang="en-US"/>
              <a:pPr>
                <a:defRPr/>
              </a:pPr>
              <a:t>7/20/2021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8FCA2FF-F316-4EAE-AFDD-052A85D258BC}" type="slidenum">
              <a:rPr lang="en-US" altLang="en-US"/>
              <a:pPr/>
              <a:t>‹#›</a:t>
            </a:fld>
            <a:endParaRPr lang="en-US" altLang="en-US"/>
          </a:p>
        </p:txBody>
      </p:sp>
    </p:spTree>
    <p:extLst>
      <p:ext uri="{BB962C8B-B14F-4D97-AF65-F5344CB8AC3E}">
        <p14:creationId xmlns:p14="http://schemas.microsoft.com/office/powerpoint/2010/main" val="187333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E3B9BF76-CF2B-410A-9B03-466455D78966}" type="datetimeFigureOut">
              <a:rPr lang="en-US"/>
              <a:pPr>
                <a:defRPr/>
              </a:pPr>
              <a:t>7/20/2021</a:t>
            </a:fld>
            <a:endParaRPr lang="en-US"/>
          </a:p>
        </p:txBody>
      </p:sp>
      <p:sp>
        <p:nvSpPr>
          <p:cNvPr id="5" name="Slide Number Placeholder 8"/>
          <p:cNvSpPr>
            <a:spLocks noGrp="1"/>
          </p:cNvSpPr>
          <p:nvPr>
            <p:ph type="sldNum" sz="quarter" idx="11"/>
          </p:nvPr>
        </p:nvSpPr>
        <p:spPr/>
        <p:txBody>
          <a:bodyPr/>
          <a:lstStyle>
            <a:lvl1pPr>
              <a:defRPr/>
            </a:lvl1pPr>
          </a:lstStyle>
          <a:p>
            <a:fld id="{8F1862C5-9FFD-4E84-8AAA-1CB8199DAA71}"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2479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FE62E7B2-B0CF-421F-956D-5DD02BAA00F6}" type="datetimeFigureOut">
              <a:rPr lang="en-US"/>
              <a:pPr>
                <a:defRPr/>
              </a:pPr>
              <a:t>7/20/2021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2C6CBB80-079D-4D0E-ABEE-E65D1B050935}" type="slidenum">
              <a:rPr lang="en-US" altLang="en-US"/>
              <a:pPr/>
              <a:t>‹#›</a:t>
            </a:fld>
            <a:endParaRPr lang="en-US" altLang="en-US"/>
          </a:p>
        </p:txBody>
      </p:sp>
    </p:spTree>
    <p:extLst>
      <p:ext uri="{BB962C8B-B14F-4D97-AF65-F5344CB8AC3E}">
        <p14:creationId xmlns:p14="http://schemas.microsoft.com/office/powerpoint/2010/main" val="5250049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AE0473E-C159-4E2D-BE12-EA420E68C662}" type="datetimeFigureOut">
              <a:rPr lang="en-US"/>
              <a:pPr>
                <a:defRPr/>
              </a:pPr>
              <a:t>7/20/2021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3920F49C-8897-40F2-9752-51D8D979FA84}" type="slidenum">
              <a:rPr lang="en-US" altLang="en-US"/>
              <a:pPr/>
              <a:t>‹#›</a:t>
            </a:fld>
            <a:endParaRPr lang="en-US" altLang="en-US"/>
          </a:p>
        </p:txBody>
      </p:sp>
    </p:spTree>
    <p:extLst>
      <p:ext uri="{BB962C8B-B14F-4D97-AF65-F5344CB8AC3E}">
        <p14:creationId xmlns:p14="http://schemas.microsoft.com/office/powerpoint/2010/main" val="122832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35F762FB-AD83-4586-8FFF-BDC502EC9D04}" type="datetimeFigureOut">
              <a:rPr lang="en-US"/>
              <a:pPr>
                <a:defRPr/>
              </a:pPr>
              <a:t>7/20/2021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6F275384-5F92-4107-8690-B76F014E7E72}" type="slidenum">
              <a:rPr lang="en-US" altLang="en-US"/>
              <a:pPr/>
              <a:t>‹#›</a:t>
            </a:fld>
            <a:endParaRPr lang="en-US" altLang="en-US"/>
          </a:p>
        </p:txBody>
      </p:sp>
    </p:spTree>
    <p:extLst>
      <p:ext uri="{BB962C8B-B14F-4D97-AF65-F5344CB8AC3E}">
        <p14:creationId xmlns:p14="http://schemas.microsoft.com/office/powerpoint/2010/main" val="94009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84F822E4-BFDB-48AC-A350-4535AFC413E6}" type="datetimeFigureOut">
              <a:rPr lang="en-US"/>
              <a:pPr>
                <a:defRPr/>
              </a:pPr>
              <a:t>7/20/2021</a:t>
            </a:fld>
            <a:endParaRPr lang="en-US"/>
          </a:p>
        </p:txBody>
      </p:sp>
      <p:sp>
        <p:nvSpPr>
          <p:cNvPr id="4" name="Slide Number Placeholder 6"/>
          <p:cNvSpPr>
            <a:spLocks noGrp="1"/>
          </p:cNvSpPr>
          <p:nvPr>
            <p:ph type="sldNum" sz="quarter" idx="11"/>
          </p:nvPr>
        </p:nvSpPr>
        <p:spPr/>
        <p:txBody>
          <a:bodyPr/>
          <a:lstStyle>
            <a:lvl1pPr>
              <a:defRPr/>
            </a:lvl1pPr>
          </a:lstStyle>
          <a:p>
            <a:fld id="{CAF36021-2A3F-4D0C-A591-7C71C8C19F39}"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13881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F6497C2-55CD-4A54-B24D-0B12DE0C0157}" type="datetimeFigureOut">
              <a:rPr lang="en-US"/>
              <a:pPr>
                <a:defRPr/>
              </a:pPr>
              <a:t>7/20/2021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C9840ECC-5E47-4301-BBA1-409ED2B30A66}" type="slidenum">
              <a:rPr lang="en-US" altLang="en-US"/>
              <a:pPr/>
              <a:t>‹#›</a:t>
            </a:fld>
            <a:endParaRPr lang="en-US" altLang="en-US"/>
          </a:p>
        </p:txBody>
      </p:sp>
    </p:spTree>
    <p:extLst>
      <p:ext uri="{BB962C8B-B14F-4D97-AF65-F5344CB8AC3E}">
        <p14:creationId xmlns:p14="http://schemas.microsoft.com/office/powerpoint/2010/main" val="77225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35831CF8-C6F6-4139-8F33-A1C753006BA8}" type="datetimeFigureOut">
              <a:rPr lang="en-US"/>
              <a:pPr>
                <a:defRPr/>
              </a:pPr>
              <a:t>7/20/2021</a:t>
            </a:fld>
            <a:endParaRPr lang="en-US"/>
          </a:p>
        </p:txBody>
      </p:sp>
      <p:sp>
        <p:nvSpPr>
          <p:cNvPr id="13" name="Slide Number Placeholder 21"/>
          <p:cNvSpPr>
            <a:spLocks noGrp="1"/>
          </p:cNvSpPr>
          <p:nvPr>
            <p:ph type="sldNum" sz="quarter" idx="11"/>
          </p:nvPr>
        </p:nvSpPr>
        <p:spPr/>
        <p:txBody>
          <a:bodyPr/>
          <a:lstStyle>
            <a:lvl1pPr>
              <a:defRPr/>
            </a:lvl1pPr>
          </a:lstStyle>
          <a:p>
            <a:fld id="{18457368-BB4A-4633-A1A4-4C8B1C1CF6ED}"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9147823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FBDADE1-CA61-45CC-8A60-3F0054092AFA}" type="datetimeFigureOut">
              <a:rPr lang="en-US"/>
              <a:pPr>
                <a:defRPr/>
              </a:pPr>
              <a:t>7/20/2021</a:t>
            </a:fld>
            <a:endParaRPr lang="en-US"/>
          </a:p>
        </p:txBody>
      </p:sp>
      <p:sp>
        <p:nvSpPr>
          <p:cNvPr id="13" name="Slide Number Placeholder 17"/>
          <p:cNvSpPr>
            <a:spLocks noGrp="1"/>
          </p:cNvSpPr>
          <p:nvPr>
            <p:ph type="sldNum" sz="quarter" idx="11"/>
          </p:nvPr>
        </p:nvSpPr>
        <p:spPr/>
        <p:txBody>
          <a:bodyPr/>
          <a:lstStyle>
            <a:lvl1pPr>
              <a:defRPr/>
            </a:lvl1pPr>
          </a:lstStyle>
          <a:p>
            <a:fld id="{C61F5E0D-B2E2-467B-A58C-92DE6E96AF9C}"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72270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8E1ABC40-36DA-4CE2-AE58-C56988F589C8}" type="datetimeFigureOut">
              <a:rPr lang="en-US"/>
              <a:pPr>
                <a:defRPr/>
              </a:pPr>
              <a:t>7/20/2021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Franklin Gothic Book" panose="020B0503020102020204" pitchFamily="34" charset="0"/>
              </a:defRPr>
            </a:lvl1pPr>
          </a:lstStyle>
          <a:p>
            <a:fld id="{8C0A01F0-183F-4449-8545-6AD24C8B12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1" r:id="rId4"/>
    <p:sldLayoutId id="2147483872" r:id="rId5"/>
    <p:sldLayoutId id="2147483879" r:id="rId6"/>
    <p:sldLayoutId id="2147483873" r:id="rId7"/>
    <p:sldLayoutId id="2147483880" r:id="rId8"/>
    <p:sldLayoutId id="2147483881" r:id="rId9"/>
    <p:sldLayoutId id="2147483874" r:id="rId10"/>
    <p:sldLayoutId id="214748387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Franklin Gothic Medium" pitchFamily="34" charset="0"/>
        </a:defRPr>
      </a:lvl2pPr>
      <a:lvl3pPr algn="l" rtl="0" eaLnBrk="0" fontAlgn="base" hangingPunct="0">
        <a:spcBef>
          <a:spcPct val="0"/>
        </a:spcBef>
        <a:spcAft>
          <a:spcPct val="0"/>
        </a:spcAft>
        <a:defRPr sz="3000">
          <a:solidFill>
            <a:schemeClr val="tx2"/>
          </a:solidFill>
          <a:latin typeface="Franklin Gothic Medium" pitchFamily="34" charset="0"/>
        </a:defRPr>
      </a:lvl3pPr>
      <a:lvl4pPr algn="l" rtl="0" eaLnBrk="0" fontAlgn="base" hangingPunct="0">
        <a:spcBef>
          <a:spcPct val="0"/>
        </a:spcBef>
        <a:spcAft>
          <a:spcPct val="0"/>
        </a:spcAft>
        <a:defRPr sz="3000">
          <a:solidFill>
            <a:schemeClr val="tx2"/>
          </a:solidFill>
          <a:latin typeface="Franklin Gothic Medium" pitchFamily="34" charset="0"/>
        </a:defRPr>
      </a:lvl4pPr>
      <a:lvl5pPr algn="l" rtl="0" eaLnBrk="0" fontAlgn="base" hangingPunct="0">
        <a:spcBef>
          <a:spcPct val="0"/>
        </a:spcBef>
        <a:spcAft>
          <a:spcPct val="0"/>
        </a:spcAft>
        <a:defRPr sz="3000">
          <a:solidFill>
            <a:schemeClr val="tx2"/>
          </a:solidFill>
          <a:latin typeface="Franklin Gothic Medium" pitchFamily="34" charset="0"/>
        </a:defRPr>
      </a:lvl5pPr>
      <a:lvl6pPr marL="457200" algn="l" rtl="0" fontAlgn="base">
        <a:spcBef>
          <a:spcPct val="0"/>
        </a:spcBef>
        <a:spcAft>
          <a:spcPct val="0"/>
        </a:spcAft>
        <a:defRPr sz="3000">
          <a:solidFill>
            <a:schemeClr val="tx2"/>
          </a:solidFill>
          <a:latin typeface="Franklin Gothic Medium" pitchFamily="34" charset="0"/>
        </a:defRPr>
      </a:lvl6pPr>
      <a:lvl7pPr marL="914400" algn="l" rtl="0" fontAlgn="base">
        <a:spcBef>
          <a:spcPct val="0"/>
        </a:spcBef>
        <a:spcAft>
          <a:spcPct val="0"/>
        </a:spcAft>
        <a:defRPr sz="3000">
          <a:solidFill>
            <a:schemeClr val="tx2"/>
          </a:solidFill>
          <a:latin typeface="Franklin Gothic Medium" pitchFamily="34" charset="0"/>
        </a:defRPr>
      </a:lvl7pPr>
      <a:lvl8pPr marL="1371600" algn="l" rtl="0" fontAlgn="base">
        <a:spcBef>
          <a:spcPct val="0"/>
        </a:spcBef>
        <a:spcAft>
          <a:spcPct val="0"/>
        </a:spcAft>
        <a:defRPr sz="3000">
          <a:solidFill>
            <a:schemeClr val="tx2"/>
          </a:solidFill>
          <a:latin typeface="Franklin Gothic Medium" pitchFamily="34" charset="0"/>
        </a:defRPr>
      </a:lvl8pPr>
      <a:lvl9pPr marL="1828800" algn="l" rtl="0" fontAlgn="base">
        <a:spcBef>
          <a:spcPct val="0"/>
        </a:spcBef>
        <a:spcAft>
          <a:spcPct val="0"/>
        </a:spcAft>
        <a:defRPr sz="3000">
          <a:solidFill>
            <a:schemeClr val="tx2"/>
          </a:solidFill>
          <a:latin typeface="Franklin Gothic Medium" pitchFamily="34"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vadataadmin@vsdvallianc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sdvalliance.org/conta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213417"/>
            <a:ext cx="6172200" cy="835025"/>
          </a:xfrm>
        </p:spPr>
        <p:txBody>
          <a:bodyPr/>
          <a:lstStyle/>
          <a:p>
            <a:pPr algn="ctr">
              <a:defRPr/>
            </a:pPr>
            <a:r>
              <a:rPr lang="en-US" sz="4000" dirty="0"/>
              <a:t>VAdata Tools</a:t>
            </a:r>
          </a:p>
        </p:txBody>
      </p:sp>
      <p:sp>
        <p:nvSpPr>
          <p:cNvPr id="14338" name="Text Placeholder 4"/>
          <p:cNvSpPr>
            <a:spLocks noGrp="1"/>
          </p:cNvSpPr>
          <p:nvPr>
            <p:ph type="body" idx="1"/>
          </p:nvPr>
        </p:nvSpPr>
        <p:spPr/>
        <p:txBody>
          <a:bodyPr/>
          <a:lstStyle/>
          <a:p>
            <a:r>
              <a:rPr lang="en-US" altLang="en-US" dirty="0" err="1"/>
              <a:t>VAdata</a:t>
            </a:r>
            <a:r>
              <a:rPr lang="en-US" altLang="en-US" dirty="0"/>
              <a:t>: Virginia’s Sexual and Domestic Violence Data Collection System</a:t>
            </a:r>
          </a:p>
          <a:p>
            <a:endParaRPr lang="en-US" altLang="en-US" dirty="0"/>
          </a:p>
        </p:txBody>
      </p:sp>
      <p:pic>
        <p:nvPicPr>
          <p:cNvPr id="14339" name="Picture 12" descr="AAtif.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1000"/>
            <a:ext cx="2667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200" dirty="0"/>
              <a:t>How to Change the drop-down staff list:</a:t>
            </a:r>
          </a:p>
        </p:txBody>
      </p:sp>
      <p:sp>
        <p:nvSpPr>
          <p:cNvPr id="3" name="Content Placeholder 2"/>
          <p:cNvSpPr>
            <a:spLocks noGrp="1"/>
          </p:cNvSpPr>
          <p:nvPr>
            <p:ph sz="quarter" idx="1"/>
          </p:nvPr>
        </p:nvSpPr>
        <p:spPr/>
        <p:txBody>
          <a:bodyPr/>
          <a:lstStyle/>
          <a:p>
            <a:pPr eaLnBrk="1" fontAlgn="auto" hangingPunct="1">
              <a:spcAft>
                <a:spcPts val="0"/>
              </a:spcAft>
              <a:defRPr/>
            </a:pPr>
            <a:r>
              <a:rPr lang="en-US" altLang="en-US" dirty="0"/>
              <a:t>Go to the </a:t>
            </a:r>
            <a:r>
              <a:rPr lang="en-US" altLang="en-US" dirty="0" err="1"/>
              <a:t>VAdata</a:t>
            </a:r>
            <a:r>
              <a:rPr lang="en-US" altLang="en-US" dirty="0"/>
              <a:t> Main Menu and select ‘</a:t>
            </a:r>
            <a:r>
              <a:rPr lang="en-US" dirty="0"/>
              <a:t>Manage Staff</a:t>
            </a:r>
            <a:r>
              <a:rPr lang="en-US" altLang="en-US" dirty="0"/>
              <a:t>’ in the </a:t>
            </a:r>
            <a:r>
              <a:rPr lang="en-US" altLang="en-US" b="1" dirty="0" err="1"/>
              <a:t>VAdata</a:t>
            </a:r>
            <a:r>
              <a:rPr lang="en-US" altLang="en-US" b="1" dirty="0"/>
              <a:t> Tools </a:t>
            </a:r>
            <a:r>
              <a:rPr lang="en-US" altLang="en-US" dirty="0"/>
              <a:t>section.</a:t>
            </a:r>
            <a:endParaRPr lang="en-US" dirty="0"/>
          </a:p>
          <a:p>
            <a:pPr eaLnBrk="1" hangingPunct="1">
              <a:defRPr/>
            </a:pPr>
            <a:endParaRPr lang="en-US" dirty="0"/>
          </a:p>
        </p:txBody>
      </p:sp>
      <p:pic>
        <p:nvPicPr>
          <p:cNvPr id="5" name="Picture 4">
            <a:extLst>
              <a:ext uri="{FF2B5EF4-FFF2-40B4-BE49-F238E27FC236}">
                <a16:creationId xmlns:a16="http://schemas.microsoft.com/office/drawing/2014/main" id="{5E56ED35-E6C6-4258-90B2-96413A8C97C9}"/>
              </a:ext>
            </a:extLst>
          </p:cNvPr>
          <p:cNvPicPr>
            <a:picLocks noChangeAspect="1"/>
          </p:cNvPicPr>
          <p:nvPr/>
        </p:nvPicPr>
        <p:blipFill>
          <a:blip r:embed="rId2"/>
          <a:stretch>
            <a:fillRect/>
          </a:stretch>
        </p:blipFill>
        <p:spPr>
          <a:xfrm>
            <a:off x="2590800" y="2743200"/>
            <a:ext cx="3772394" cy="3162486"/>
          </a:xfrm>
          <a:prstGeom prst="rect">
            <a:avLst/>
          </a:prstGeom>
        </p:spPr>
      </p:pic>
      <p:sp>
        <p:nvSpPr>
          <p:cNvPr id="7" name="Left Arrow 2">
            <a:extLst>
              <a:ext uri="{FF2B5EF4-FFF2-40B4-BE49-F238E27FC236}">
                <a16:creationId xmlns:a16="http://schemas.microsoft.com/office/drawing/2014/main" id="{63088B5E-2AA4-4FEC-9608-54DFA6727556}"/>
              </a:ext>
            </a:extLst>
          </p:cNvPr>
          <p:cNvSpPr/>
          <p:nvPr/>
        </p:nvSpPr>
        <p:spPr>
          <a:xfrm>
            <a:off x="4953000" y="42672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a:t>How to Change the drop-down staff list:</a:t>
            </a:r>
          </a:p>
        </p:txBody>
      </p:sp>
      <p:sp>
        <p:nvSpPr>
          <p:cNvPr id="3" name="Content Placeholder 2">
            <a:extLst>
              <a:ext uri="{FF2B5EF4-FFF2-40B4-BE49-F238E27FC236}">
                <a16:creationId xmlns:a16="http://schemas.microsoft.com/office/drawing/2014/main" id="{FE484BE8-675E-4BD1-A354-5450F9FCF986}"/>
              </a:ext>
            </a:extLst>
          </p:cNvPr>
          <p:cNvSpPr>
            <a:spLocks noGrp="1"/>
          </p:cNvSpPr>
          <p:nvPr>
            <p:ph sz="quarter" idx="1"/>
          </p:nvPr>
        </p:nvSpPr>
        <p:spPr>
          <a:xfrm>
            <a:off x="838200" y="1709610"/>
            <a:ext cx="7467600" cy="4873752"/>
          </a:xfrm>
        </p:spPr>
        <p:txBody>
          <a:bodyPr/>
          <a:lstStyle/>
          <a:p>
            <a:r>
              <a:rPr lang="en-US" altLang="en-US" dirty="0"/>
              <a:t>You will see a list of all staff names for your agency that have been created in VAdata. Note that only those names that have been designated ‘Active’ will be on the drop-down lists in the forms.</a:t>
            </a:r>
          </a:p>
          <a:p>
            <a:endParaRPr lang="en-US" dirty="0"/>
          </a:p>
        </p:txBody>
      </p:sp>
      <p:pic>
        <p:nvPicPr>
          <p:cNvPr id="7" name="Picture 6">
            <a:extLst>
              <a:ext uri="{FF2B5EF4-FFF2-40B4-BE49-F238E27FC236}">
                <a16:creationId xmlns:a16="http://schemas.microsoft.com/office/drawing/2014/main" id="{FBB2795F-6326-4034-90D3-6D87633F59EB}"/>
              </a:ext>
            </a:extLst>
          </p:cNvPr>
          <p:cNvPicPr>
            <a:picLocks noChangeAspect="1"/>
          </p:cNvPicPr>
          <p:nvPr/>
        </p:nvPicPr>
        <p:blipFill>
          <a:blip r:embed="rId2"/>
          <a:stretch>
            <a:fillRect/>
          </a:stretch>
        </p:blipFill>
        <p:spPr>
          <a:xfrm>
            <a:off x="1184551" y="3272588"/>
            <a:ext cx="6082199" cy="3310774"/>
          </a:xfrm>
          <a:prstGeom prst="rect">
            <a:avLst/>
          </a:prstGeom>
        </p:spPr>
      </p:pic>
      <p:sp>
        <p:nvSpPr>
          <p:cNvPr id="10" name="Left Arrow 2">
            <a:extLst>
              <a:ext uri="{FF2B5EF4-FFF2-40B4-BE49-F238E27FC236}">
                <a16:creationId xmlns:a16="http://schemas.microsoft.com/office/drawing/2014/main" id="{AAA6A894-087A-4B9F-831D-78C9DCB258F2}"/>
              </a:ext>
            </a:extLst>
          </p:cNvPr>
          <p:cNvSpPr/>
          <p:nvPr/>
        </p:nvSpPr>
        <p:spPr>
          <a:xfrm>
            <a:off x="7144354" y="4086963"/>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2">
            <a:extLst>
              <a:ext uri="{FF2B5EF4-FFF2-40B4-BE49-F238E27FC236}">
                <a16:creationId xmlns:a16="http://schemas.microsoft.com/office/drawing/2014/main" id="{E1699BB3-1EF3-48D6-B7EF-81C7B90BE555}"/>
              </a:ext>
            </a:extLst>
          </p:cNvPr>
          <p:cNvSpPr/>
          <p:nvPr/>
        </p:nvSpPr>
        <p:spPr>
          <a:xfrm>
            <a:off x="7144354" y="476739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2">
            <a:extLst>
              <a:ext uri="{FF2B5EF4-FFF2-40B4-BE49-F238E27FC236}">
                <a16:creationId xmlns:a16="http://schemas.microsoft.com/office/drawing/2014/main" id="{E622F615-8D42-43E6-82BA-30AE245FEF62}"/>
              </a:ext>
            </a:extLst>
          </p:cNvPr>
          <p:cNvSpPr/>
          <p:nvPr/>
        </p:nvSpPr>
        <p:spPr>
          <a:xfrm>
            <a:off x="7144354" y="57912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2">
            <a:extLst>
              <a:ext uri="{FF2B5EF4-FFF2-40B4-BE49-F238E27FC236}">
                <a16:creationId xmlns:a16="http://schemas.microsoft.com/office/drawing/2014/main" id="{7689F9C2-89C2-4A08-A6AC-A7CD883EE086}"/>
              </a:ext>
            </a:extLst>
          </p:cNvPr>
          <p:cNvSpPr/>
          <p:nvPr/>
        </p:nvSpPr>
        <p:spPr>
          <a:xfrm>
            <a:off x="7144354" y="6030941"/>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defRPr/>
            </a:pPr>
            <a:r>
              <a:rPr lang="en-US" sz="3200" dirty="0"/>
              <a:t>How to Change the drop-down staff list:</a:t>
            </a:r>
            <a:endParaRPr lang="en-US" dirty="0"/>
          </a:p>
        </p:txBody>
      </p:sp>
      <p:sp>
        <p:nvSpPr>
          <p:cNvPr id="25602" name="Content Placeholder 9"/>
          <p:cNvSpPr>
            <a:spLocks noGrp="1"/>
          </p:cNvSpPr>
          <p:nvPr>
            <p:ph sz="quarter" idx="1"/>
          </p:nvPr>
        </p:nvSpPr>
        <p:spPr/>
        <p:txBody>
          <a:bodyPr/>
          <a:lstStyle/>
          <a:p>
            <a:r>
              <a:rPr lang="en-US" altLang="en-US" dirty="0"/>
              <a:t>To change a status of a name from “active” to “inactive” or the reverse, click on the ‘Edit’ button.</a:t>
            </a:r>
          </a:p>
          <a:p>
            <a:pPr>
              <a:buFont typeface="Wingdings" panose="05000000000000000000" pitchFamily="2" charset="2"/>
              <a:buNone/>
            </a:pPr>
            <a:endParaRPr lang="en-US" altLang="en-US" dirty="0"/>
          </a:p>
        </p:txBody>
      </p:sp>
      <p:pic>
        <p:nvPicPr>
          <p:cNvPr id="4" name="Picture 3">
            <a:extLst>
              <a:ext uri="{FF2B5EF4-FFF2-40B4-BE49-F238E27FC236}">
                <a16:creationId xmlns:a16="http://schemas.microsoft.com/office/drawing/2014/main" id="{8A16572E-08AC-49BC-864D-576D4625AD08}"/>
              </a:ext>
            </a:extLst>
          </p:cNvPr>
          <p:cNvPicPr>
            <a:picLocks noChangeAspect="1"/>
          </p:cNvPicPr>
          <p:nvPr/>
        </p:nvPicPr>
        <p:blipFill>
          <a:blip r:embed="rId2"/>
          <a:stretch>
            <a:fillRect/>
          </a:stretch>
        </p:blipFill>
        <p:spPr>
          <a:xfrm>
            <a:off x="942001" y="2438400"/>
            <a:ext cx="6982799" cy="3801005"/>
          </a:xfrm>
          <a:prstGeom prst="rect">
            <a:avLst/>
          </a:prstGeom>
        </p:spPr>
      </p:pic>
      <p:sp>
        <p:nvSpPr>
          <p:cNvPr id="2" name="Oval 1"/>
          <p:cNvSpPr/>
          <p:nvPr/>
        </p:nvSpPr>
        <p:spPr>
          <a:xfrm>
            <a:off x="1066800" y="4495800"/>
            <a:ext cx="6858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t>How to Change the drop-down staff list:</a:t>
            </a:r>
          </a:p>
        </p:txBody>
      </p:sp>
      <p:sp>
        <p:nvSpPr>
          <p:cNvPr id="26626" name="Content Placeholder 2"/>
          <p:cNvSpPr>
            <a:spLocks noGrp="1"/>
          </p:cNvSpPr>
          <p:nvPr>
            <p:ph sz="quarter" idx="1"/>
          </p:nvPr>
        </p:nvSpPr>
        <p:spPr>
          <a:xfrm>
            <a:off x="457200" y="1600200"/>
            <a:ext cx="7467600" cy="4873625"/>
          </a:xfrm>
        </p:spPr>
        <p:txBody>
          <a:bodyPr/>
          <a:lstStyle/>
          <a:p>
            <a:r>
              <a:rPr lang="en-US" altLang="en-US" dirty="0"/>
              <a:t>Select the status (Active – yes or no) and click on the ‘Save’ button.</a:t>
            </a:r>
          </a:p>
          <a:p>
            <a:pPr>
              <a:buFont typeface="Wingdings" panose="05000000000000000000" pitchFamily="2" charset="2"/>
              <a:buNone/>
            </a:pPr>
            <a:endParaRPr lang="en-US" altLang="en-US" dirty="0"/>
          </a:p>
        </p:txBody>
      </p:sp>
      <p:pic>
        <p:nvPicPr>
          <p:cNvPr id="4" name="Picture 3">
            <a:extLst>
              <a:ext uri="{FF2B5EF4-FFF2-40B4-BE49-F238E27FC236}">
                <a16:creationId xmlns:a16="http://schemas.microsoft.com/office/drawing/2014/main" id="{308ACFB5-D33E-4314-BE67-106B1669731D}"/>
              </a:ext>
            </a:extLst>
          </p:cNvPr>
          <p:cNvPicPr>
            <a:picLocks noChangeAspect="1"/>
          </p:cNvPicPr>
          <p:nvPr/>
        </p:nvPicPr>
        <p:blipFill>
          <a:blip r:embed="rId2"/>
          <a:stretch>
            <a:fillRect/>
          </a:stretch>
        </p:blipFill>
        <p:spPr>
          <a:xfrm>
            <a:off x="1395022" y="2743200"/>
            <a:ext cx="5591955" cy="3315163"/>
          </a:xfrm>
          <a:prstGeom prst="rect">
            <a:avLst/>
          </a:prstGeom>
        </p:spPr>
      </p:pic>
      <p:sp>
        <p:nvSpPr>
          <p:cNvPr id="7" name="Left Arrow 2">
            <a:extLst>
              <a:ext uri="{FF2B5EF4-FFF2-40B4-BE49-F238E27FC236}">
                <a16:creationId xmlns:a16="http://schemas.microsoft.com/office/drawing/2014/main" id="{F7C97066-757F-449C-B902-A8E42B9A38BF}"/>
              </a:ext>
            </a:extLst>
          </p:cNvPr>
          <p:cNvSpPr/>
          <p:nvPr/>
        </p:nvSpPr>
        <p:spPr>
          <a:xfrm>
            <a:off x="3352800" y="51816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2">
            <a:extLst>
              <a:ext uri="{FF2B5EF4-FFF2-40B4-BE49-F238E27FC236}">
                <a16:creationId xmlns:a16="http://schemas.microsoft.com/office/drawing/2014/main" id="{057666F5-A14B-4CB3-8524-EDE44615A3B3}"/>
              </a:ext>
            </a:extLst>
          </p:cNvPr>
          <p:cNvSpPr/>
          <p:nvPr/>
        </p:nvSpPr>
        <p:spPr>
          <a:xfrm rot="5400000">
            <a:off x="3619500" y="5957656"/>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a:t>How to Change the drop-down staff list:</a:t>
            </a:r>
          </a:p>
        </p:txBody>
      </p:sp>
      <p:sp>
        <p:nvSpPr>
          <p:cNvPr id="3" name="Content Placeholder 2"/>
          <p:cNvSpPr>
            <a:spLocks noGrp="1"/>
          </p:cNvSpPr>
          <p:nvPr>
            <p:ph sz="quarter" idx="1"/>
          </p:nvPr>
        </p:nvSpPr>
        <p:spPr/>
        <p:txBody>
          <a:bodyPr/>
          <a:lstStyle/>
          <a:p>
            <a:pPr eaLnBrk="1" hangingPunct="1">
              <a:defRPr/>
            </a:pPr>
            <a:r>
              <a:rPr lang="en-US" dirty="0"/>
              <a:t>After you have clicked ‘Save’, you will see that the record saved successfully. Click ‘Go Back’ to edit more records or to go back to the main menu.</a:t>
            </a:r>
          </a:p>
          <a:p>
            <a:pPr marL="457200" indent="-457200" eaLnBrk="1" hangingPunct="1">
              <a:buFont typeface="Wingdings" panose="05000000000000000000" pitchFamily="2" charset="2"/>
              <a:buNone/>
              <a:defRPr/>
            </a:pPr>
            <a:endParaRPr lang="en-US" dirty="0"/>
          </a:p>
          <a:p>
            <a:pPr eaLnBrk="1" hangingPunct="1">
              <a:defRPr/>
            </a:pPr>
            <a:endParaRPr lang="en-US" dirty="0"/>
          </a:p>
        </p:txBody>
      </p:sp>
      <p:pic>
        <p:nvPicPr>
          <p:cNvPr id="27651" name="Picture 4" descr="StaffNam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062" y="3048000"/>
            <a:ext cx="6619875" cy="321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590800" y="3200400"/>
            <a:ext cx="3124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a:t>How to Change the drop-down staff list:</a:t>
            </a:r>
            <a:endParaRPr lang="en-US" dirty="0"/>
          </a:p>
        </p:txBody>
      </p:sp>
      <p:sp>
        <p:nvSpPr>
          <p:cNvPr id="3" name="Content Placeholder 2"/>
          <p:cNvSpPr>
            <a:spLocks noGrp="1"/>
          </p:cNvSpPr>
          <p:nvPr>
            <p:ph sz="quarter" idx="1"/>
          </p:nvPr>
        </p:nvSpPr>
        <p:spPr/>
        <p:txBody>
          <a:bodyPr/>
          <a:lstStyle/>
          <a:p>
            <a:pPr eaLnBrk="1" hangingPunct="1">
              <a:defRPr/>
            </a:pPr>
            <a:r>
              <a:rPr lang="en-US" dirty="0"/>
              <a:t>Some staff may have multiple variations of their names. If this is the case, you will need to decide which one you want to utilize and </a:t>
            </a:r>
            <a:r>
              <a:rPr lang="en-US" b="1" dirty="0"/>
              <a:t>deactivate </a:t>
            </a:r>
            <a:r>
              <a:rPr lang="en-US" dirty="0"/>
              <a:t>the others.</a:t>
            </a:r>
          </a:p>
          <a:p>
            <a:pPr eaLnBrk="1" hangingPunct="1">
              <a:defRPr/>
            </a:pPr>
            <a:r>
              <a:rPr lang="en-US" dirty="0"/>
              <a:t>Do not edit the name on the drop-down list that you want to retain, </a:t>
            </a:r>
            <a:r>
              <a:rPr lang="en-US" u="sng" dirty="0"/>
              <a:t>just change the status of all other names and variations</a:t>
            </a:r>
            <a:r>
              <a:rPr lang="en-US" dirty="0"/>
              <a:t> to ‘Active-No.’</a:t>
            </a:r>
          </a:p>
          <a:p>
            <a:pPr marL="457200" indent="-457200" eaLnBrk="1" hangingPunct="1">
              <a:buFont typeface="Wingdings" panose="05000000000000000000" pitchFamily="2" charset="2"/>
              <a:buNone/>
              <a:defRPr/>
            </a:pPr>
            <a:endParaRPr lang="en-US" dirty="0"/>
          </a:p>
          <a:p>
            <a:pPr marL="457200" indent="-457200" eaLnBrk="1" hangingPunct="1">
              <a:buFont typeface="Wingdings" panose="05000000000000000000" pitchFamily="2" charset="2"/>
              <a:buNone/>
              <a:defRPr/>
            </a:pPr>
            <a:endParaRPr lang="en-US" dirty="0"/>
          </a:p>
          <a:p>
            <a:pPr marL="457200" indent="-457200"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p:txBody>
      </p:sp>
      <p:pic>
        <p:nvPicPr>
          <p:cNvPr id="28675" name="Picture 4" descr="StaffName-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1999"/>
            <a:ext cx="7315200" cy="153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934201" y="4567323"/>
            <a:ext cx="609600" cy="374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34201" y="5346609"/>
            <a:ext cx="609600" cy="374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34201" y="5729236"/>
            <a:ext cx="609600" cy="374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a:t>How to add a new name:</a:t>
            </a:r>
          </a:p>
        </p:txBody>
      </p:sp>
      <p:sp>
        <p:nvSpPr>
          <p:cNvPr id="3" name="Content Placeholder 2"/>
          <p:cNvSpPr>
            <a:spLocks noGrp="1"/>
          </p:cNvSpPr>
          <p:nvPr>
            <p:ph sz="quarter" idx="1"/>
          </p:nvPr>
        </p:nvSpPr>
        <p:spPr/>
        <p:txBody>
          <a:bodyPr/>
          <a:lstStyle/>
          <a:p>
            <a:pPr eaLnBrk="1" hangingPunct="1">
              <a:defRPr/>
            </a:pPr>
            <a:r>
              <a:rPr lang="en-US" dirty="0"/>
              <a:t>Go to the ‘Manage Staff’ page and scroll to the bottom of the list of names. Click on ‘Add New Staff Member’</a:t>
            </a:r>
          </a:p>
          <a:p>
            <a:pPr marL="457200" indent="-457200" eaLnBrk="1" hangingPunct="1">
              <a:buFont typeface="+mj-lt"/>
              <a:buAutoNum type="arabicPeriod"/>
              <a:defRPr/>
            </a:pPr>
            <a:endParaRPr lang="en-US" dirty="0"/>
          </a:p>
          <a:p>
            <a:pPr eaLnBrk="1" hangingPunct="1">
              <a:defRPr/>
            </a:pPr>
            <a:endParaRPr lang="en-US" dirty="0"/>
          </a:p>
        </p:txBody>
      </p:sp>
      <p:pic>
        <p:nvPicPr>
          <p:cNvPr id="5" name="Picture 4">
            <a:extLst>
              <a:ext uri="{FF2B5EF4-FFF2-40B4-BE49-F238E27FC236}">
                <a16:creationId xmlns:a16="http://schemas.microsoft.com/office/drawing/2014/main" id="{51012957-45F5-4810-877D-20FBB90B40FE}"/>
              </a:ext>
            </a:extLst>
          </p:cNvPr>
          <p:cNvPicPr>
            <a:picLocks noChangeAspect="1"/>
          </p:cNvPicPr>
          <p:nvPr/>
        </p:nvPicPr>
        <p:blipFill>
          <a:blip r:embed="rId2"/>
          <a:stretch>
            <a:fillRect/>
          </a:stretch>
        </p:blipFill>
        <p:spPr>
          <a:xfrm>
            <a:off x="1085363" y="3041574"/>
            <a:ext cx="6973273" cy="1991003"/>
          </a:xfrm>
          <a:prstGeom prst="rect">
            <a:avLst/>
          </a:prstGeom>
        </p:spPr>
      </p:pic>
      <p:sp>
        <p:nvSpPr>
          <p:cNvPr id="7" name="Left Arrow 2">
            <a:extLst>
              <a:ext uri="{FF2B5EF4-FFF2-40B4-BE49-F238E27FC236}">
                <a16:creationId xmlns:a16="http://schemas.microsoft.com/office/drawing/2014/main" id="{4E62A6BA-5C97-47D0-9786-5AF28995F647}"/>
              </a:ext>
            </a:extLst>
          </p:cNvPr>
          <p:cNvSpPr/>
          <p:nvPr/>
        </p:nvSpPr>
        <p:spPr>
          <a:xfrm rot="10800000">
            <a:off x="2895600" y="4653886"/>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a:t>How to add a new name:</a:t>
            </a:r>
          </a:p>
        </p:txBody>
      </p:sp>
      <p:sp>
        <p:nvSpPr>
          <p:cNvPr id="3" name="Content Placeholder 2"/>
          <p:cNvSpPr>
            <a:spLocks noGrp="1"/>
          </p:cNvSpPr>
          <p:nvPr>
            <p:ph sz="quarter" idx="1"/>
          </p:nvPr>
        </p:nvSpPr>
        <p:spPr/>
        <p:txBody>
          <a:bodyPr/>
          <a:lstStyle/>
          <a:p>
            <a:pPr eaLnBrk="1" hangingPunct="1">
              <a:defRPr/>
            </a:pPr>
            <a:r>
              <a:rPr lang="en-US" dirty="0"/>
              <a:t>Type in the name as you want it to appear on the drop-down list, make sure that ‘Yes’ has been selected in the drop-down box by ACTIVE, and click ‘Save’.</a:t>
            </a:r>
          </a:p>
          <a:p>
            <a:pPr marL="457200" indent="-457200" eaLnBrk="1" hangingPunct="1">
              <a:buFont typeface="+mj-lt"/>
              <a:buAutoNum type="arabicPeriod" startAt="2"/>
              <a:defRPr/>
            </a:pPr>
            <a:endParaRPr lang="en-US" dirty="0"/>
          </a:p>
          <a:p>
            <a:pPr eaLnBrk="1" hangingPunct="1">
              <a:defRPr/>
            </a:pPr>
            <a:endParaRPr lang="en-US" dirty="0"/>
          </a:p>
        </p:txBody>
      </p:sp>
      <p:pic>
        <p:nvPicPr>
          <p:cNvPr id="5" name="Picture 4">
            <a:extLst>
              <a:ext uri="{FF2B5EF4-FFF2-40B4-BE49-F238E27FC236}">
                <a16:creationId xmlns:a16="http://schemas.microsoft.com/office/drawing/2014/main" id="{90CE8098-A7A3-4BFB-8B8F-CBB364E5A01E}"/>
              </a:ext>
            </a:extLst>
          </p:cNvPr>
          <p:cNvPicPr>
            <a:picLocks noChangeAspect="1"/>
          </p:cNvPicPr>
          <p:nvPr/>
        </p:nvPicPr>
        <p:blipFill>
          <a:blip r:embed="rId2"/>
          <a:stretch>
            <a:fillRect/>
          </a:stretch>
        </p:blipFill>
        <p:spPr>
          <a:xfrm>
            <a:off x="1861759" y="2971800"/>
            <a:ext cx="5420481" cy="3362794"/>
          </a:xfrm>
          <a:prstGeom prst="rect">
            <a:avLst/>
          </a:prstGeom>
        </p:spPr>
      </p:pic>
      <p:sp>
        <p:nvSpPr>
          <p:cNvPr id="7" name="Left Arrow 2">
            <a:extLst>
              <a:ext uri="{FF2B5EF4-FFF2-40B4-BE49-F238E27FC236}">
                <a16:creationId xmlns:a16="http://schemas.microsoft.com/office/drawing/2014/main" id="{1D2A2562-73CF-46BD-8C1E-6D868A552222}"/>
              </a:ext>
            </a:extLst>
          </p:cNvPr>
          <p:cNvSpPr/>
          <p:nvPr/>
        </p:nvSpPr>
        <p:spPr>
          <a:xfrm>
            <a:off x="4567381" y="4462697"/>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2">
            <a:extLst>
              <a:ext uri="{FF2B5EF4-FFF2-40B4-BE49-F238E27FC236}">
                <a16:creationId xmlns:a16="http://schemas.microsoft.com/office/drawing/2014/main" id="{FF6BA459-8669-4797-BC60-034FE23738F0}"/>
              </a:ext>
            </a:extLst>
          </p:cNvPr>
          <p:cNvSpPr/>
          <p:nvPr/>
        </p:nvSpPr>
        <p:spPr>
          <a:xfrm>
            <a:off x="3733800" y="54102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2">
            <a:extLst>
              <a:ext uri="{FF2B5EF4-FFF2-40B4-BE49-F238E27FC236}">
                <a16:creationId xmlns:a16="http://schemas.microsoft.com/office/drawing/2014/main" id="{72349F8C-6750-48DD-86B5-595CFFAC8AC1}"/>
              </a:ext>
            </a:extLst>
          </p:cNvPr>
          <p:cNvSpPr/>
          <p:nvPr/>
        </p:nvSpPr>
        <p:spPr>
          <a:xfrm rot="10800000">
            <a:off x="3352800" y="5681897"/>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a:t>How to add a new name:</a:t>
            </a:r>
            <a:endParaRPr lang="en-US" dirty="0"/>
          </a:p>
        </p:txBody>
      </p:sp>
      <p:sp>
        <p:nvSpPr>
          <p:cNvPr id="31746" name="Content Placeholder 2"/>
          <p:cNvSpPr>
            <a:spLocks noGrp="1"/>
          </p:cNvSpPr>
          <p:nvPr>
            <p:ph sz="quarter" idx="1"/>
          </p:nvPr>
        </p:nvSpPr>
        <p:spPr/>
        <p:txBody>
          <a:bodyPr/>
          <a:lstStyle/>
          <a:p>
            <a:pPr eaLnBrk="1" hangingPunct="1"/>
            <a:r>
              <a:rPr lang="en-US" altLang="en-US" dirty="0"/>
              <a:t>After you have clicked ‘Save’, you will see that the record saved successfully. Click ‘Go Back’ to edit more records or to go back to the main menu.</a:t>
            </a:r>
          </a:p>
          <a:p>
            <a:pPr marL="457200" indent="-457200" eaLnBrk="1" hangingPunct="1">
              <a:buFont typeface="Franklin Gothic Medium" panose="020B0603020102020204" pitchFamily="34" charset="0"/>
              <a:buAutoNum type="arabicPeriod" startAt="4"/>
            </a:pPr>
            <a:endParaRPr lang="en-US" altLang="en-US" dirty="0"/>
          </a:p>
        </p:txBody>
      </p:sp>
      <p:pic>
        <p:nvPicPr>
          <p:cNvPr id="31747" name="Picture 4" descr="StaffNam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 y="3143998"/>
            <a:ext cx="6848475" cy="33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590799" y="3352800"/>
            <a:ext cx="3200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dirty="0"/>
              <a:t>What else can I do with this feature?</a:t>
            </a:r>
          </a:p>
        </p:txBody>
      </p:sp>
      <p:sp>
        <p:nvSpPr>
          <p:cNvPr id="3" name="Content Placeholder 2"/>
          <p:cNvSpPr>
            <a:spLocks noGrp="1"/>
          </p:cNvSpPr>
          <p:nvPr>
            <p:ph sz="quarter" idx="1"/>
          </p:nvPr>
        </p:nvSpPr>
        <p:spPr>
          <a:xfrm>
            <a:off x="457200" y="1447800"/>
            <a:ext cx="7620000" cy="4873625"/>
          </a:xfrm>
        </p:spPr>
        <p:txBody>
          <a:bodyPr>
            <a:noAutofit/>
          </a:bodyPr>
          <a:lstStyle/>
          <a:p>
            <a:pPr marL="274320" indent="-274320" eaLnBrk="1" fontAlgn="auto" hangingPunct="1">
              <a:spcAft>
                <a:spcPts val="0"/>
              </a:spcAft>
              <a:buFont typeface="Wingdings"/>
              <a:buChar char=""/>
              <a:defRPr/>
            </a:pPr>
            <a:r>
              <a:rPr lang="en-US" sz="2000" dirty="0"/>
              <a:t>You can change the way a name appears on the drop-down list.  </a:t>
            </a:r>
          </a:p>
          <a:p>
            <a:pPr marL="641033" lvl="1" indent="-274320" eaLnBrk="1" fontAlgn="auto" hangingPunct="1">
              <a:spcAft>
                <a:spcPts val="0"/>
              </a:spcAft>
              <a:buFont typeface="Wingdings"/>
              <a:buChar char=""/>
              <a:defRPr/>
            </a:pPr>
            <a:r>
              <a:rPr lang="en-US" sz="1800" dirty="0"/>
              <a:t>For example, maybe to save time, you have always used just your first name – Felicia. What happens if another Felicia is hired? You can go to the name “Felicia” and edit it to read “Felicia Martin.” The system stores staff names as ID numbers, so it will now update all appearances of “Felicia” on past records. Then, you can add the new person, Felicia Johnson, who will have a different ID number on the back end and records will not be confused.</a:t>
            </a:r>
            <a:endParaRPr lang="en-US" sz="2000" dirty="0"/>
          </a:p>
          <a:p>
            <a:pPr marL="274320" indent="-274320" eaLnBrk="1" fontAlgn="auto" hangingPunct="1">
              <a:spcAft>
                <a:spcPts val="0"/>
              </a:spcAft>
              <a:buFont typeface="Wingdings"/>
              <a:buChar char=""/>
              <a:defRPr/>
            </a:pPr>
            <a:r>
              <a:rPr lang="en-US" sz="2000" dirty="0"/>
              <a:t>You can activate and de-activate names on the drop-down list. The names will remain in the system – all you have done is changed which names will appear on the short drop-down list.</a:t>
            </a:r>
          </a:p>
          <a:p>
            <a:pPr marL="274320" indent="-274320" eaLnBrk="1" fontAlgn="auto" hangingPunct="1">
              <a:spcAft>
                <a:spcPts val="0"/>
              </a:spcAft>
              <a:buFont typeface="Wingdings"/>
              <a:buChar char=""/>
              <a:defRPr/>
            </a:pPr>
            <a:r>
              <a:rPr lang="en-US" sz="2000" dirty="0"/>
              <a:t>You can add a “Volunteer” option on the drop-down list if your program utilizes volunteer services.  </a:t>
            </a:r>
          </a:p>
          <a:p>
            <a:pPr marL="641033" lvl="1" indent="-274320" eaLnBrk="1" fontAlgn="auto" hangingPunct="1">
              <a:spcAft>
                <a:spcPts val="0"/>
              </a:spcAft>
              <a:buFont typeface="Wingdings"/>
              <a:buChar char=""/>
              <a:defRPr/>
            </a:pPr>
            <a:r>
              <a:rPr lang="en-US" sz="1800" dirty="0"/>
              <a:t>You can run a “Summary Report by Staff” that will show how volunteers support services in your program, but it isn’t necessary to add the names of all the different volunteers unless you’d like to track data that way.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05000" y="609600"/>
            <a:ext cx="6172200" cy="1893888"/>
          </a:xfrm>
        </p:spPr>
        <p:txBody>
          <a:bodyPr/>
          <a:lstStyle/>
          <a:p>
            <a:pPr algn="ctr">
              <a:defRPr/>
            </a:pPr>
            <a:r>
              <a:rPr lang="en-US" dirty="0"/>
              <a:t>VAdata has several tools that make data entry easier </a:t>
            </a:r>
          </a:p>
        </p:txBody>
      </p:sp>
      <p:sp>
        <p:nvSpPr>
          <p:cNvPr id="15362" name="Subtitle 5"/>
          <p:cNvSpPr>
            <a:spLocks noGrp="1"/>
          </p:cNvSpPr>
          <p:nvPr>
            <p:ph type="subTitle" idx="1"/>
          </p:nvPr>
        </p:nvSpPr>
        <p:spPr>
          <a:xfrm>
            <a:off x="2286000" y="3048000"/>
            <a:ext cx="6172200" cy="3327400"/>
          </a:xfrm>
        </p:spPr>
        <p:txBody>
          <a:bodyPr/>
          <a:lstStyle/>
          <a:p>
            <a:r>
              <a:rPr lang="en-US" altLang="en-US" sz="2400" dirty="0">
                <a:solidFill>
                  <a:schemeClr val="tx1"/>
                </a:solidFill>
              </a:rPr>
              <a:t>In this module, you will find information about:</a:t>
            </a:r>
          </a:p>
          <a:p>
            <a:pPr marL="914400" lvl="1" indent="-457200" algn="l">
              <a:buFont typeface="Wingdings" panose="05000000000000000000" pitchFamily="2" charset="2"/>
              <a:buChar char="v"/>
            </a:pPr>
            <a:r>
              <a:rPr lang="en-US" altLang="en-US" sz="2400" dirty="0">
                <a:solidFill>
                  <a:schemeClr val="tx1"/>
                </a:solidFill>
              </a:rPr>
              <a:t>Selecting and managing localities</a:t>
            </a:r>
          </a:p>
          <a:p>
            <a:pPr marL="914400" lvl="1" indent="-457200" algn="l">
              <a:buFont typeface="Wingdings" panose="05000000000000000000" pitchFamily="2" charset="2"/>
              <a:buChar char="v"/>
            </a:pPr>
            <a:r>
              <a:rPr lang="en-US" altLang="en-US" sz="2400" dirty="0">
                <a:solidFill>
                  <a:schemeClr val="tx1"/>
                </a:solidFill>
              </a:rPr>
              <a:t>Selecting and managing staff names</a:t>
            </a:r>
          </a:p>
          <a:p>
            <a:pPr marL="914400" lvl="1" indent="-457200" algn="l">
              <a:buFont typeface="Wingdings" panose="05000000000000000000" pitchFamily="2" charset="2"/>
              <a:buChar char="v"/>
            </a:pPr>
            <a:r>
              <a:rPr lang="en-US" altLang="en-US" sz="2400" dirty="0">
                <a:solidFill>
                  <a:schemeClr val="tx1"/>
                </a:solidFill>
              </a:rPr>
              <a:t>Using the Local Only Data field on the Hotline and Advocacy Forms</a:t>
            </a:r>
          </a:p>
        </p:txBody>
      </p:sp>
    </p:spTree>
  </p:cSld>
  <p:clrMapOvr>
    <a:masterClrMapping/>
  </p:clrMapOvr>
  <p:transition advTm="2259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dirty="0"/>
              <a:t>What else will this feature do for us?</a:t>
            </a:r>
          </a:p>
        </p:txBody>
      </p:sp>
      <p:sp>
        <p:nvSpPr>
          <p:cNvPr id="34818" name="Content Placeholder 2"/>
          <p:cNvSpPr>
            <a:spLocks noGrp="1"/>
          </p:cNvSpPr>
          <p:nvPr>
            <p:ph sz="quarter" idx="1"/>
          </p:nvPr>
        </p:nvSpPr>
        <p:spPr>
          <a:xfrm>
            <a:off x="457200" y="1600200"/>
            <a:ext cx="7467600" cy="4873625"/>
          </a:xfrm>
        </p:spPr>
        <p:txBody>
          <a:bodyPr/>
          <a:lstStyle/>
          <a:p>
            <a:pPr eaLnBrk="1" hangingPunct="1"/>
            <a:r>
              <a:rPr lang="en-US" altLang="en-US" dirty="0"/>
              <a:t>You can run a </a:t>
            </a:r>
            <a:r>
              <a:rPr lang="en-US" altLang="en-US" b="1" dirty="0"/>
              <a:t>Summary Report by Staff</a:t>
            </a:r>
            <a:r>
              <a:rPr lang="en-US" altLang="en-US" dirty="0"/>
              <a:t>.</a:t>
            </a:r>
          </a:p>
          <a:p>
            <a:pPr eaLnBrk="1" hangingPunct="1"/>
            <a:endParaRPr lang="en-US" altLang="en-US" dirty="0"/>
          </a:p>
          <a:p>
            <a:pPr eaLnBrk="1" hangingPunct="1"/>
            <a:r>
              <a:rPr lang="en-US" altLang="en-US" dirty="0"/>
              <a:t>This report includes the following data broken down by staff name:</a:t>
            </a:r>
          </a:p>
          <a:p>
            <a:pPr lvl="1" eaLnBrk="1" hangingPunct="1"/>
            <a:r>
              <a:rPr lang="en-US" altLang="en-US" dirty="0"/>
              <a:t>Number and total hours of Hotline contacts</a:t>
            </a:r>
          </a:p>
          <a:p>
            <a:pPr lvl="1" eaLnBrk="1" hangingPunct="1"/>
            <a:r>
              <a:rPr lang="en-US" altLang="en-US" dirty="0"/>
              <a:t>Number of people, number of contacts, and total hours provided to clients via Advocacy services</a:t>
            </a:r>
          </a:p>
          <a:p>
            <a:pPr lvl="1" eaLnBrk="1" hangingPunct="1"/>
            <a:r>
              <a:rPr lang="en-US" altLang="en-US" dirty="0"/>
              <a:t>Number Community Engagement activities</a:t>
            </a:r>
          </a:p>
          <a:p>
            <a:pPr eaLnBrk="1" hangingPunct="1"/>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a:t>Sample Summary Report By Staff</a:t>
            </a:r>
          </a:p>
        </p:txBody>
      </p:sp>
      <p:pic>
        <p:nvPicPr>
          <p:cNvPr id="4" name="Picture 3">
            <a:extLst>
              <a:ext uri="{FF2B5EF4-FFF2-40B4-BE49-F238E27FC236}">
                <a16:creationId xmlns:a16="http://schemas.microsoft.com/office/drawing/2014/main" id="{CD9BD876-461A-4DC7-98E0-0A0405967C14}"/>
              </a:ext>
            </a:extLst>
          </p:cNvPr>
          <p:cNvPicPr>
            <a:picLocks noChangeAspect="1"/>
          </p:cNvPicPr>
          <p:nvPr/>
        </p:nvPicPr>
        <p:blipFill>
          <a:blip r:embed="rId2"/>
          <a:stretch>
            <a:fillRect/>
          </a:stretch>
        </p:blipFill>
        <p:spPr>
          <a:xfrm>
            <a:off x="420255" y="1600200"/>
            <a:ext cx="7733145" cy="44855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200" dirty="0"/>
              <a:t>Sample Summary Report By Staff</a:t>
            </a:r>
          </a:p>
        </p:txBody>
      </p:sp>
      <p:sp>
        <p:nvSpPr>
          <p:cNvPr id="4" name="Content Placeholder 3"/>
          <p:cNvSpPr>
            <a:spLocks noGrp="1"/>
          </p:cNvSpPr>
          <p:nvPr>
            <p:ph sz="quarter" idx="1"/>
          </p:nvPr>
        </p:nvSpPr>
        <p:spPr>
          <a:xfrm>
            <a:off x="457200" y="1600200"/>
            <a:ext cx="8305800" cy="4873752"/>
          </a:xfrm>
        </p:spPr>
        <p:txBody>
          <a:bodyPr/>
          <a:lstStyle/>
          <a:p>
            <a:r>
              <a:rPr lang="en-US" dirty="0"/>
              <a:t>Click on any staff name and a list of records attributed to that person will appear.  </a:t>
            </a:r>
          </a:p>
          <a:p>
            <a:r>
              <a:rPr lang="en-US" dirty="0"/>
              <a:t>Then, click on any record number to go to that record.</a:t>
            </a:r>
          </a:p>
        </p:txBody>
      </p:sp>
      <p:pic>
        <p:nvPicPr>
          <p:cNvPr id="5" name="Picture 4">
            <a:extLst>
              <a:ext uri="{FF2B5EF4-FFF2-40B4-BE49-F238E27FC236}">
                <a16:creationId xmlns:a16="http://schemas.microsoft.com/office/drawing/2014/main" id="{A8459764-D3F2-477D-B9DD-7B19EC388CA8}"/>
              </a:ext>
            </a:extLst>
          </p:cNvPr>
          <p:cNvPicPr>
            <a:picLocks noChangeAspect="1"/>
          </p:cNvPicPr>
          <p:nvPr/>
        </p:nvPicPr>
        <p:blipFill>
          <a:blip r:embed="rId2"/>
          <a:stretch>
            <a:fillRect/>
          </a:stretch>
        </p:blipFill>
        <p:spPr>
          <a:xfrm>
            <a:off x="549550" y="3700135"/>
            <a:ext cx="3962400" cy="2286727"/>
          </a:xfrm>
          <a:prstGeom prst="rect">
            <a:avLst/>
          </a:prstGeom>
        </p:spPr>
      </p:pic>
      <p:pic>
        <p:nvPicPr>
          <p:cNvPr id="9" name="Picture 8">
            <a:extLst>
              <a:ext uri="{FF2B5EF4-FFF2-40B4-BE49-F238E27FC236}">
                <a16:creationId xmlns:a16="http://schemas.microsoft.com/office/drawing/2014/main" id="{045A2AD1-DC8E-45D0-97A7-2FC3850FF927}"/>
              </a:ext>
            </a:extLst>
          </p:cNvPr>
          <p:cNvPicPr>
            <a:picLocks noChangeAspect="1"/>
          </p:cNvPicPr>
          <p:nvPr/>
        </p:nvPicPr>
        <p:blipFill>
          <a:blip r:embed="rId3"/>
          <a:stretch>
            <a:fillRect/>
          </a:stretch>
        </p:blipFill>
        <p:spPr>
          <a:xfrm>
            <a:off x="4824482" y="3200400"/>
            <a:ext cx="3328918" cy="2786462"/>
          </a:xfrm>
          <a:prstGeom prst="rect">
            <a:avLst/>
          </a:prstGeom>
        </p:spPr>
      </p:pic>
      <p:cxnSp>
        <p:nvCxnSpPr>
          <p:cNvPr id="10" name="Elbow Connector 9"/>
          <p:cNvCxnSpPr>
            <a:cxnSpLocks/>
          </p:cNvCxnSpPr>
          <p:nvPr/>
        </p:nvCxnSpPr>
        <p:spPr>
          <a:xfrm flipV="1">
            <a:off x="3327385" y="3700135"/>
            <a:ext cx="1429314" cy="519503"/>
          </a:xfrm>
          <a:prstGeom prst="bentConnector3">
            <a:avLst>
              <a:gd name="adj1" fmla="val -1697"/>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pPr eaLnBrk="1" fontAlgn="auto" hangingPunct="1">
              <a:spcAft>
                <a:spcPts val="0"/>
              </a:spcAft>
              <a:defRPr/>
            </a:pPr>
            <a:r>
              <a:rPr lang="en-US" sz="3200" dirty="0"/>
              <a:t>What Happens If I don’t Update my Staff list?</a:t>
            </a:r>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0" indent="0" algn="ctr" eaLnBrk="1" fontAlgn="auto" hangingPunct="1">
              <a:spcAft>
                <a:spcPts val="0"/>
              </a:spcAft>
              <a:buNone/>
              <a:defRPr/>
            </a:pPr>
            <a:r>
              <a:rPr lang="en-US" sz="2800" b="1" dirty="0"/>
              <a:t>Nothing!</a:t>
            </a:r>
          </a:p>
          <a:p>
            <a:pPr marL="274320" indent="-274320" eaLnBrk="1" fontAlgn="auto" hangingPunct="1">
              <a:spcAft>
                <a:spcPts val="0"/>
              </a:spcAft>
              <a:buFont typeface="Wingdings"/>
              <a:buChar char=""/>
              <a:defRPr/>
            </a:pPr>
            <a:endParaRPr lang="en-US" sz="1200" dirty="0"/>
          </a:p>
          <a:p>
            <a:pPr marL="274320" indent="-274320" eaLnBrk="1" fontAlgn="auto" hangingPunct="1">
              <a:spcAft>
                <a:spcPts val="0"/>
              </a:spcAft>
              <a:buFont typeface="Wingdings"/>
              <a:buChar char=""/>
              <a:defRPr/>
            </a:pPr>
            <a:r>
              <a:rPr lang="en-US" dirty="0"/>
              <a:t>This feature is used to improve your ability to query by staff and to enable you to run a report by staff without having to sift through dozens of names. For ease of use, it is recommended to periodically update your staff lists, but it isn’t required.</a:t>
            </a:r>
          </a:p>
          <a:p>
            <a:pPr marL="274320" indent="-274320" eaLnBrk="1" fontAlgn="auto" hangingPunct="1">
              <a:spcAft>
                <a:spcPts val="0"/>
              </a:spcAft>
              <a:buFont typeface="Wingdings"/>
              <a:buChar char=""/>
              <a:defRPr/>
            </a:pPr>
            <a:endParaRPr lang="en-US" sz="800" dirty="0"/>
          </a:p>
          <a:p>
            <a:pPr marL="274320" indent="-274320" eaLnBrk="1" fontAlgn="auto" hangingPunct="1">
              <a:spcAft>
                <a:spcPts val="0"/>
              </a:spcAft>
              <a:buFont typeface="Wingdings"/>
              <a:buChar char=""/>
              <a:defRPr/>
            </a:pPr>
            <a:r>
              <a:rPr lang="en-US" dirty="0"/>
              <a:t>These changes will not delete any data from VAdata or impact current reports.   </a:t>
            </a:r>
          </a:p>
          <a:p>
            <a:pPr marL="274320" indent="-274320" eaLnBrk="1" fontAlgn="auto" hangingPunct="1">
              <a:spcAft>
                <a:spcPts val="0"/>
              </a:spcAft>
              <a:buFont typeface="Wingdings"/>
              <a:buChar char=""/>
              <a:defRPr/>
            </a:pPr>
            <a:endParaRPr lang="en-US" sz="800" dirty="0"/>
          </a:p>
          <a:p>
            <a:pPr marL="274320" indent="-274320" eaLnBrk="1" fontAlgn="auto" hangingPunct="1">
              <a:spcAft>
                <a:spcPts val="0"/>
              </a:spcAft>
              <a:buFont typeface="Wingdings"/>
              <a:buChar char=""/>
              <a:defRPr/>
            </a:pPr>
            <a:r>
              <a:rPr lang="en-US" dirty="0"/>
              <a:t>If you choose not to clean up the staff data, however, you may encounter errors when querying by staff or if you want to run a report by staff.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dirty="0"/>
              <a:t>A Note About Queries:</a:t>
            </a:r>
          </a:p>
        </p:txBody>
      </p:sp>
      <p:sp>
        <p:nvSpPr>
          <p:cNvPr id="3" name="Content Placeholder 2"/>
          <p:cNvSpPr>
            <a:spLocks noGrp="1"/>
          </p:cNvSpPr>
          <p:nvPr>
            <p:ph sz="quarter" idx="1"/>
          </p:nvPr>
        </p:nvSpPr>
        <p:spPr>
          <a:xfrm>
            <a:off x="457200" y="1600200"/>
            <a:ext cx="7467600" cy="4873625"/>
          </a:xfrm>
        </p:spPr>
        <p:txBody>
          <a:bodyPr>
            <a:noAutofit/>
          </a:bodyPr>
          <a:lstStyle/>
          <a:p>
            <a:pPr marL="274320" indent="-274320" eaLnBrk="1" fontAlgn="auto" hangingPunct="1">
              <a:spcAft>
                <a:spcPts val="0"/>
              </a:spcAft>
              <a:buFont typeface="Wingdings"/>
              <a:buChar char=""/>
              <a:defRPr/>
            </a:pPr>
            <a:r>
              <a:rPr lang="en-US" sz="2300" dirty="0"/>
              <a:t>Previously, users had the ability to enter their name into a text box, meaning that some staff may have used multiple variations of their name when entering data (i.e. Kristen, Kristen P., Kris). </a:t>
            </a:r>
            <a:r>
              <a:rPr lang="en-US" sz="2300" b="1" dirty="0"/>
              <a:t>Because of this, queries by staff name for data entered prior to July 1, 2013 may still be a bit cumbersome</a:t>
            </a:r>
            <a:r>
              <a:rPr lang="en-US" sz="2300" dirty="0"/>
              <a:t>.</a:t>
            </a:r>
          </a:p>
          <a:p>
            <a:pPr marL="274320" indent="-274320" eaLnBrk="1" fontAlgn="auto" hangingPunct="1">
              <a:spcAft>
                <a:spcPts val="0"/>
              </a:spcAft>
              <a:buFont typeface="Wingdings"/>
              <a:buChar char=""/>
              <a:defRPr/>
            </a:pPr>
            <a:r>
              <a:rPr lang="en-US" sz="2300" dirty="0"/>
              <a:t>If you would like to query by staff name for data entered prior to July 1, 2013, you may need to “Activate” the old variations of names and do multiple queries. </a:t>
            </a:r>
          </a:p>
          <a:p>
            <a:pPr marL="274320" indent="-274320" eaLnBrk="1" fontAlgn="auto" hangingPunct="1">
              <a:spcAft>
                <a:spcPts val="0"/>
              </a:spcAft>
              <a:buFont typeface="Wingdings"/>
              <a:buChar char=""/>
              <a:defRPr/>
            </a:pPr>
            <a:r>
              <a:rPr lang="en-US" sz="2300" dirty="0"/>
              <a:t>It is much easier to use the query function for data entered </a:t>
            </a:r>
            <a:r>
              <a:rPr lang="en-US" sz="2300" u="sng" dirty="0"/>
              <a:t>after</a:t>
            </a:r>
            <a:r>
              <a:rPr lang="en-US" sz="2300" dirty="0"/>
              <a:t> July 1, 2013 because users were required to choose and only use ONE variation of their name.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0"/>
            <a:ext cx="6172200" cy="1368425"/>
          </a:xfrm>
        </p:spPr>
        <p:txBody>
          <a:bodyPr>
            <a:noAutofit/>
          </a:bodyPr>
          <a:lstStyle/>
          <a:p>
            <a:pPr algn="ctr">
              <a:defRPr/>
            </a:pPr>
            <a:r>
              <a:rPr lang="en-US" sz="4000" dirty="0"/>
              <a:t>Local Only Data field on the </a:t>
            </a:r>
            <a:br>
              <a:rPr lang="en-US" sz="4000" dirty="0"/>
            </a:br>
            <a:r>
              <a:rPr lang="en-US" sz="4000" dirty="0"/>
              <a:t>Hotline and Advocacy Forms</a:t>
            </a:r>
          </a:p>
        </p:txBody>
      </p:sp>
    </p:spTree>
  </p:cSld>
  <p:clrMapOvr>
    <a:masterClrMapping/>
  </p:clrMapOvr>
  <p:transition advTm="34896"/>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3200" dirty="0"/>
              <a:t>Local Only Data</a:t>
            </a:r>
          </a:p>
        </p:txBody>
      </p:sp>
      <p:sp>
        <p:nvSpPr>
          <p:cNvPr id="3" name="Content Placeholder 2"/>
          <p:cNvSpPr>
            <a:spLocks noGrp="1"/>
          </p:cNvSpPr>
          <p:nvPr>
            <p:ph sz="quarter" idx="1"/>
          </p:nvPr>
        </p:nvSpPr>
        <p:spPr>
          <a:xfrm>
            <a:off x="457200" y="1600200"/>
            <a:ext cx="7467600" cy="2667000"/>
          </a:xfrm>
        </p:spPr>
        <p:txBody>
          <a:bodyPr/>
          <a:lstStyle/>
          <a:p>
            <a:pPr>
              <a:defRPr/>
            </a:pPr>
            <a:r>
              <a:rPr lang="en-US" sz="2000" dirty="0">
                <a:latin typeface="Arial" charset="0"/>
                <a:cs typeface="Arial" charset="0"/>
              </a:rPr>
              <a:t>On the Hotline and Advocacy forms, you will see a field labeled </a:t>
            </a:r>
            <a:r>
              <a:rPr lang="en-US" sz="2000" b="1" dirty="0">
                <a:latin typeface="Arial" charset="0"/>
                <a:cs typeface="Arial" charset="0"/>
              </a:rPr>
              <a:t>Local Only Data. </a:t>
            </a:r>
            <a:r>
              <a:rPr lang="en-US" sz="2000" dirty="0">
                <a:latin typeface="Arial" charset="0"/>
                <a:cs typeface="Arial" charset="0"/>
              </a:rPr>
              <a:t>In this field, you can set a number from 1-20 to “flag” a record. </a:t>
            </a:r>
            <a:r>
              <a:rPr lang="en-US" sz="2000" b="1" dirty="0">
                <a:latin typeface="Arial" charset="0"/>
                <a:cs typeface="Arial" charset="0"/>
              </a:rPr>
              <a:t>This is a totally optional field</a:t>
            </a:r>
            <a:r>
              <a:rPr lang="en-US" sz="2000" dirty="0">
                <a:latin typeface="Arial" charset="0"/>
                <a:cs typeface="Arial" charset="0"/>
              </a:rPr>
              <a:t>, and you may choose never to use it.</a:t>
            </a:r>
          </a:p>
          <a:p>
            <a:pPr>
              <a:defRPr/>
            </a:pPr>
            <a:r>
              <a:rPr lang="en-US" sz="2000" dirty="0">
                <a:latin typeface="Arial" charset="0"/>
                <a:cs typeface="Arial" charset="0"/>
              </a:rPr>
              <a:t>The value/meaning of the numbers is held only by your agency, so you may choose to use this field to track specific data of importance to your agency and/or community.</a:t>
            </a:r>
          </a:p>
          <a:p>
            <a:pPr>
              <a:defRPr/>
            </a:pPr>
            <a:endParaRPr lang="en-US" sz="2000" dirty="0">
              <a:latin typeface="Arial" charset="0"/>
              <a:cs typeface="Arial" charset="0"/>
            </a:endParaRPr>
          </a:p>
          <a:p>
            <a:pPr>
              <a:defRPr/>
            </a:pPr>
            <a:endParaRPr lang="en-US" sz="2000" dirty="0">
              <a:latin typeface="Arial" charset="0"/>
              <a:cs typeface="Arial" charset="0"/>
            </a:endParaRPr>
          </a:p>
          <a:p>
            <a:endParaRPr lang="en-US" sz="2000" dirty="0"/>
          </a:p>
        </p:txBody>
      </p:sp>
      <p:sp>
        <p:nvSpPr>
          <p:cNvPr id="6" name="Right Arrow 5"/>
          <p:cNvSpPr/>
          <p:nvPr/>
        </p:nvSpPr>
        <p:spPr>
          <a:xfrm rot="10800000">
            <a:off x="7301675" y="4582885"/>
            <a:ext cx="621031" cy="446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685800" y="3924236"/>
            <a:ext cx="6495314" cy="2705164"/>
          </a:xfrm>
          <a:prstGeom prst="rect">
            <a:avLst/>
          </a:prstGeom>
        </p:spPr>
      </p:pic>
    </p:spTree>
  </p:cSld>
  <p:clrMapOvr>
    <a:masterClrMapping/>
  </p:clrMapOvr>
  <p:transition advTm="45847"/>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t>How to use the local only data field:</a:t>
            </a:r>
          </a:p>
        </p:txBody>
      </p:sp>
      <p:sp>
        <p:nvSpPr>
          <p:cNvPr id="41986" name="Content Placeholder 2"/>
          <p:cNvSpPr>
            <a:spLocks noGrp="1"/>
          </p:cNvSpPr>
          <p:nvPr>
            <p:ph sz="quarter" idx="1"/>
          </p:nvPr>
        </p:nvSpPr>
        <p:spPr>
          <a:xfrm>
            <a:off x="457200" y="1600200"/>
            <a:ext cx="7467600" cy="4873625"/>
          </a:xfrm>
        </p:spPr>
        <p:txBody>
          <a:bodyPr/>
          <a:lstStyle/>
          <a:p>
            <a:r>
              <a:rPr lang="en-US" altLang="en-US" dirty="0"/>
              <a:t>Decide what data you want to track and how you might “code” that data in a numeric (1-20) format. </a:t>
            </a:r>
          </a:p>
          <a:p>
            <a:pPr lvl="1"/>
            <a:r>
              <a:rPr lang="en-US" altLang="en-US" dirty="0"/>
              <a:t>For example, if you want to collect data on the zip codes where hotline callers reside, you could designate zip code 23230 as “1”, 23832 as “2”, and so on, using up to the 20 options available. </a:t>
            </a:r>
          </a:p>
          <a:p>
            <a:pPr lvl="1"/>
            <a:r>
              <a:rPr lang="en-US" altLang="en-US" dirty="0"/>
              <a:t>As another example, you might want to use this field to track a demographic about survivors that isn’t current captured but is valuable to your agency and services, such as HIV or marital status. </a:t>
            </a:r>
          </a:p>
          <a:p>
            <a:r>
              <a:rPr lang="en-US" altLang="en-US" dirty="0"/>
              <a:t>Communicate this system to everyone using the Hotline and Advocacy forms how to “code” the data.</a:t>
            </a:r>
          </a:p>
        </p:txBody>
      </p:sp>
      <p:pic>
        <p:nvPicPr>
          <p:cNvPr id="5" name="~PP4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4038600" y="5881801"/>
            <a:ext cx="626660" cy="62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780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78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t>What are some examples of data we could collect?</a:t>
            </a:r>
          </a:p>
        </p:txBody>
      </p:sp>
      <p:sp>
        <p:nvSpPr>
          <p:cNvPr id="44034" name="Content Placeholder 2"/>
          <p:cNvSpPr>
            <a:spLocks noGrp="1"/>
          </p:cNvSpPr>
          <p:nvPr>
            <p:ph sz="quarter" idx="1"/>
          </p:nvPr>
        </p:nvSpPr>
        <p:spPr>
          <a:xfrm>
            <a:off x="457200" y="1600200"/>
            <a:ext cx="7772400" cy="4873625"/>
          </a:xfrm>
        </p:spPr>
        <p:txBody>
          <a:bodyPr/>
          <a:lstStyle/>
          <a:p>
            <a:r>
              <a:rPr lang="en-US" altLang="en-US" dirty="0"/>
              <a:t>You could collect data about </a:t>
            </a:r>
          </a:p>
          <a:p>
            <a:pPr lvl="1"/>
            <a:r>
              <a:rPr lang="en-US" altLang="en-US" dirty="0"/>
              <a:t>calls received as a result of a particular public awareness campaign,</a:t>
            </a:r>
          </a:p>
          <a:p>
            <a:pPr lvl="1"/>
            <a:r>
              <a:rPr lang="en-US" altLang="en-US" dirty="0"/>
              <a:t>a particular demographic that is not already collected in VAdata,</a:t>
            </a:r>
          </a:p>
          <a:p>
            <a:pPr lvl="1"/>
            <a:r>
              <a:rPr lang="en-US" altLang="en-US" dirty="0"/>
              <a:t>a local or currently untracked funding source (which would give you the ability to run a report on services for that funding source),</a:t>
            </a:r>
          </a:p>
          <a:p>
            <a:pPr lvl="1"/>
            <a:r>
              <a:rPr lang="en-US" altLang="en-US" dirty="0"/>
              <a:t>particular zip codes, neighborhoods, or other “communities” within your service area.</a:t>
            </a:r>
          </a:p>
          <a:p>
            <a:r>
              <a:rPr lang="en-US" altLang="en-US" i="1" dirty="0"/>
              <a:t>The possibilities are only limited by the numeric options (1-20) and your imagination. Remember, the VAdata staff are always happy to assist you with data collection design!</a:t>
            </a:r>
          </a:p>
        </p:txBody>
      </p:sp>
      <p:pic>
        <p:nvPicPr>
          <p:cNvPr id="5" name="~PP37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7259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25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t>How could this be helpful?</a:t>
            </a:r>
          </a:p>
        </p:txBody>
      </p:sp>
      <p:sp>
        <p:nvSpPr>
          <p:cNvPr id="43010" name="Content Placeholder 2"/>
          <p:cNvSpPr>
            <a:spLocks noGrp="1"/>
          </p:cNvSpPr>
          <p:nvPr>
            <p:ph sz="quarter" idx="1"/>
          </p:nvPr>
        </p:nvSpPr>
        <p:spPr>
          <a:xfrm>
            <a:off x="457200" y="1600200"/>
            <a:ext cx="7467600" cy="4873625"/>
          </a:xfrm>
        </p:spPr>
        <p:txBody>
          <a:bodyPr/>
          <a:lstStyle/>
          <a:p>
            <a:r>
              <a:rPr lang="en-US" altLang="en-US" sz="2800" dirty="0"/>
              <a:t>You can query on this field.</a:t>
            </a:r>
          </a:p>
          <a:p>
            <a:r>
              <a:rPr lang="en-US" altLang="en-US" sz="2800" dirty="0"/>
              <a:t>The </a:t>
            </a:r>
            <a:r>
              <a:rPr lang="en-US" altLang="en-US" sz="2800" b="1" dirty="0"/>
              <a:t>Hotline</a:t>
            </a:r>
            <a:r>
              <a:rPr lang="en-US" altLang="en-US" sz="2800" dirty="0"/>
              <a:t> and </a:t>
            </a:r>
            <a:r>
              <a:rPr lang="en-US" altLang="en-US" sz="2800" b="1" dirty="0"/>
              <a:t>Advocacy Data Reports </a:t>
            </a:r>
            <a:r>
              <a:rPr lang="en-US" altLang="en-US" sz="2800" dirty="0"/>
              <a:t>can be run for a particular number or set of numbers from the Local Only Data fields.</a:t>
            </a:r>
          </a:p>
          <a:p>
            <a:r>
              <a:rPr lang="en-US" altLang="en-US" sz="2800" dirty="0"/>
              <a:t>Feel free to ask the VAdata staff about how other agencies have chosen to use this field and how it could be useful for your own tracking and reporting.</a:t>
            </a:r>
            <a:endParaRPr lang="en-US" altLang="en-US" dirty="0"/>
          </a:p>
        </p:txBody>
      </p:sp>
      <p:pic>
        <p:nvPicPr>
          <p:cNvPr id="5" name="~PP65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109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10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429000"/>
            <a:ext cx="6096000" cy="2054225"/>
          </a:xfrm>
        </p:spPr>
        <p:txBody>
          <a:bodyPr>
            <a:normAutofit/>
          </a:bodyPr>
          <a:lstStyle/>
          <a:p>
            <a:pPr algn="ctr">
              <a:defRPr/>
            </a:pPr>
            <a:r>
              <a:rPr lang="en-US" sz="4000" dirty="0"/>
              <a:t>Selecting and Managing Localities</a:t>
            </a:r>
            <a:br>
              <a:rPr lang="en-US" sz="4000" dirty="0"/>
            </a:b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3200" dirty="0"/>
              <a:t>How do I run a report to reflect the Local Only data?</a:t>
            </a:r>
          </a:p>
        </p:txBody>
      </p:sp>
      <p:sp>
        <p:nvSpPr>
          <p:cNvPr id="45058" name="Content Placeholder 4"/>
          <p:cNvSpPr>
            <a:spLocks noGrp="1"/>
          </p:cNvSpPr>
          <p:nvPr>
            <p:ph sz="quarter" idx="1"/>
          </p:nvPr>
        </p:nvSpPr>
        <p:spPr>
          <a:xfrm>
            <a:off x="457200" y="1600200"/>
            <a:ext cx="7467600" cy="4873625"/>
          </a:xfrm>
        </p:spPr>
        <p:txBody>
          <a:bodyPr/>
          <a:lstStyle/>
          <a:p>
            <a:r>
              <a:rPr lang="en-US" altLang="en-US" dirty="0"/>
              <a:t>From the Reports screen, select the </a:t>
            </a:r>
            <a:r>
              <a:rPr lang="en-US" altLang="en-US" b="1" dirty="0"/>
              <a:t>Hotline</a:t>
            </a:r>
            <a:r>
              <a:rPr lang="en-US" altLang="en-US" dirty="0"/>
              <a:t> or </a:t>
            </a:r>
            <a:r>
              <a:rPr lang="en-US" altLang="en-US" b="1" dirty="0"/>
              <a:t>Advocacy</a:t>
            </a:r>
            <a:r>
              <a:rPr lang="en-US" altLang="en-US" dirty="0"/>
              <a:t> Data report and enter the </a:t>
            </a:r>
            <a:r>
              <a:rPr lang="en-US" altLang="en-US" b="1" dirty="0"/>
              <a:t>Local Only data </a:t>
            </a:r>
            <a:r>
              <a:rPr lang="en-US" altLang="en-US" dirty="0"/>
              <a:t>you want to review.</a:t>
            </a:r>
          </a:p>
          <a:p>
            <a:endParaRPr lang="en-US" altLang="en-US" dirty="0"/>
          </a:p>
        </p:txBody>
      </p:sp>
      <p:pic>
        <p:nvPicPr>
          <p:cNvPr id="45059" name="Picture 5" descr="LocalOnl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52737"/>
            <a:ext cx="72390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p:cNvSpPr/>
          <p:nvPr/>
        </p:nvSpPr>
        <p:spPr>
          <a:xfrm rot="10800000">
            <a:off x="3657600" y="5486399"/>
            <a:ext cx="685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6172200" cy="914400"/>
          </a:xfrm>
        </p:spPr>
        <p:txBody>
          <a:bodyPr/>
          <a:lstStyle/>
          <a:p>
            <a:pPr>
              <a:defRPr/>
            </a:pPr>
            <a:r>
              <a:rPr lang="en-US" sz="4000" dirty="0"/>
              <a:t>Help Options</a:t>
            </a:r>
          </a:p>
        </p:txBody>
      </p:sp>
      <p:sp>
        <p:nvSpPr>
          <p:cNvPr id="3" name="Content Placeholder 2"/>
          <p:cNvSpPr>
            <a:spLocks noGrp="1"/>
          </p:cNvSpPr>
          <p:nvPr>
            <p:ph type="subTitle" idx="1"/>
          </p:nvPr>
        </p:nvSpPr>
        <p:spPr>
          <a:xfrm>
            <a:off x="2438400" y="1828800"/>
            <a:ext cx="6477000" cy="4546600"/>
          </a:xfrm>
        </p:spPr>
        <p:txBody>
          <a:bodyPr/>
          <a:lstStyle/>
          <a:p>
            <a:pPr marL="457200" indent="-457200">
              <a:defRPr/>
            </a:pPr>
            <a:r>
              <a:rPr lang="en-US" sz="2800" dirty="0"/>
              <a:t>You may note this symbol by several fields on the form:</a:t>
            </a:r>
          </a:p>
          <a:p>
            <a:pPr marL="838200" lvl="1" indent="-381000">
              <a:defRPr/>
            </a:pPr>
            <a:endParaRPr lang="en-US" sz="4000" dirty="0"/>
          </a:p>
          <a:p>
            <a:pPr marL="457200" indent="-457200">
              <a:defRPr/>
            </a:pPr>
            <a:endParaRPr lang="en-US" sz="2800" dirty="0"/>
          </a:p>
          <a:p>
            <a:pPr marL="457200" indent="-457200">
              <a:defRPr/>
            </a:pPr>
            <a:endParaRPr lang="en-US" sz="2800" dirty="0"/>
          </a:p>
          <a:p>
            <a:pPr marL="457200" indent="-457200">
              <a:defRPr/>
            </a:pPr>
            <a:r>
              <a:rPr lang="en-US" sz="2800" dirty="0"/>
              <a:t>Click on the symbol for more detailed information or requirements of the field.</a:t>
            </a:r>
          </a:p>
          <a:p>
            <a:pPr>
              <a:defRPr/>
            </a:pPr>
            <a:endParaRPr lang="en-US" dirty="0"/>
          </a:p>
        </p:txBody>
      </p:sp>
      <p:pic>
        <p:nvPicPr>
          <p:cNvPr id="52227" name="Picture 4" descr="Question Mar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0775" y="3200400"/>
            <a:ext cx="1089025" cy="99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692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a:defRPr/>
            </a:pPr>
            <a:br>
              <a:rPr lang="en-US" sz="3600" dirty="0"/>
            </a:br>
            <a:r>
              <a:rPr lang="en-US" sz="3200" dirty="0"/>
              <a:t>HELP! </a:t>
            </a:r>
            <a:r>
              <a:rPr lang="en-US" sz="3200" dirty="0" err="1"/>
              <a:t>VAdata’s</a:t>
            </a:r>
            <a:r>
              <a:rPr lang="en-US" sz="3200" dirty="0"/>
              <a:t> not working.</a:t>
            </a:r>
            <a:endParaRPr lang="en-US" sz="3600" dirty="0"/>
          </a:p>
        </p:txBody>
      </p:sp>
      <p:sp>
        <p:nvSpPr>
          <p:cNvPr id="35843" name="Rectangle 3"/>
          <p:cNvSpPr>
            <a:spLocks noGrp="1" noChangeArrowheads="1"/>
          </p:cNvSpPr>
          <p:nvPr>
            <p:ph sz="quarter" idx="1"/>
          </p:nvPr>
        </p:nvSpPr>
        <p:spPr/>
        <p:txBody>
          <a:bodyPr/>
          <a:lstStyle/>
          <a:p>
            <a:pPr algn="ctr">
              <a:lnSpc>
                <a:spcPct val="80000"/>
              </a:lnSpc>
              <a:buFont typeface="Wingdings" panose="05000000000000000000" pitchFamily="2" charset="2"/>
              <a:buNone/>
            </a:pPr>
            <a:r>
              <a:rPr lang="en-US" altLang="en-US" sz="2800" dirty="0"/>
              <a:t>If you think something is wrong with </a:t>
            </a:r>
            <a:r>
              <a:rPr lang="en-US" altLang="en-US" sz="2800" dirty="0" err="1"/>
              <a:t>VAdata</a:t>
            </a:r>
            <a:r>
              <a:rPr lang="en-US" altLang="en-US" sz="2800" dirty="0"/>
              <a:t>, please let us know! Give us a call at </a:t>
            </a:r>
            <a:r>
              <a:rPr lang="en-US" altLang="en-US" sz="3200" b="1" dirty="0">
                <a:solidFill>
                  <a:schemeClr val="accent2"/>
                </a:solidFill>
              </a:rPr>
              <a:t>804.377.0335</a:t>
            </a:r>
            <a:r>
              <a:rPr lang="en-US" altLang="en-US" sz="3200" b="1" dirty="0"/>
              <a:t> </a:t>
            </a:r>
            <a:r>
              <a:rPr lang="en-US" altLang="en-US" sz="3200" dirty="0"/>
              <a:t>OR email us at </a:t>
            </a:r>
            <a:r>
              <a:rPr lang="en-US" altLang="en-US" sz="3200" b="1" dirty="0">
                <a:solidFill>
                  <a:schemeClr val="accent2"/>
                </a:solidFill>
                <a:hlinkClick r:id="rId3"/>
              </a:rPr>
              <a:t>vadataadmin@vsdvalliance.org</a:t>
            </a:r>
            <a:r>
              <a:rPr lang="en-US" altLang="en-US" sz="3200" b="1" dirty="0"/>
              <a:t>.</a:t>
            </a:r>
          </a:p>
          <a:p>
            <a:pPr algn="ctr">
              <a:lnSpc>
                <a:spcPct val="80000"/>
              </a:lnSpc>
              <a:buFont typeface="Wingdings" panose="05000000000000000000" pitchFamily="2" charset="2"/>
              <a:buNone/>
            </a:pPr>
            <a:endParaRPr lang="en-US" altLang="en-US" sz="2800" dirty="0"/>
          </a:p>
          <a:p>
            <a:pPr algn="ctr">
              <a:lnSpc>
                <a:spcPct val="80000"/>
              </a:lnSpc>
              <a:buFont typeface="Wingdings" panose="05000000000000000000" pitchFamily="2" charset="2"/>
              <a:buNone/>
            </a:pPr>
            <a:r>
              <a:rPr lang="en-US" altLang="en-US" dirty="0"/>
              <a:t>We don’t use VAdata in the same ways you do, so sometimes the only way that we know something is off or broken is when you tell us.</a:t>
            </a:r>
          </a:p>
          <a:p>
            <a:pPr algn="ctr">
              <a:lnSpc>
                <a:spcPct val="80000"/>
              </a:lnSpc>
              <a:buFont typeface="Wingdings" panose="05000000000000000000" pitchFamily="2" charset="2"/>
              <a:buNone/>
            </a:pPr>
            <a:endParaRPr lang="en-US" altLang="en-US" dirty="0"/>
          </a:p>
          <a:p>
            <a:pPr algn="ctr">
              <a:lnSpc>
                <a:spcPct val="80000"/>
              </a:lnSpc>
              <a:buNone/>
            </a:pPr>
            <a:r>
              <a:rPr lang="en-US" dirty="0"/>
              <a:t>We also like to talk with you by phone when you have questions, because we usually want information that you might not know we need.</a:t>
            </a:r>
            <a:endParaRPr lang="en-US" altLang="en-US" dirty="0"/>
          </a:p>
        </p:txBody>
      </p:sp>
    </p:spTree>
    <p:extLst>
      <p:ext uri="{BB962C8B-B14F-4D97-AF65-F5344CB8AC3E}">
        <p14:creationId xmlns:p14="http://schemas.microsoft.com/office/powerpoint/2010/main" val="542234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defRPr/>
            </a:pPr>
            <a:r>
              <a:rPr lang="en-US" sz="4000" dirty="0"/>
              <a:t>How Can I Get Additional Help About Other Topics or Concerns?</a:t>
            </a:r>
          </a:p>
        </p:txBody>
      </p:sp>
      <p:sp>
        <p:nvSpPr>
          <p:cNvPr id="37891" name="Rectangle 3"/>
          <p:cNvSpPr>
            <a:spLocks noGrp="1" noChangeArrowheads="1"/>
          </p:cNvSpPr>
          <p:nvPr>
            <p:ph sz="quarter" idx="1"/>
          </p:nvPr>
        </p:nvSpPr>
        <p:spPr>
          <a:xfrm>
            <a:off x="457200" y="1676400"/>
            <a:ext cx="7696200" cy="4492625"/>
          </a:xfrm>
        </p:spPr>
        <p:txBody>
          <a:bodyPr/>
          <a:lstStyle/>
          <a:p>
            <a:pPr algn="ctr">
              <a:buNone/>
            </a:pPr>
            <a:r>
              <a:rPr lang="en-US" sz="2800" dirty="0"/>
              <a:t>The Action Alliance staff urge you to contact us whenever you have a question or a concern about VAdata, resources, advocacy, policy, training, funding, or anything else.</a:t>
            </a:r>
          </a:p>
          <a:p>
            <a:pPr algn="ctr">
              <a:buFont typeface="Wingdings" panose="05000000000000000000" pitchFamily="2" charset="2"/>
              <a:buNone/>
            </a:pPr>
            <a:endParaRPr lang="en-US" altLang="en-US" sz="1400" dirty="0"/>
          </a:p>
          <a:p>
            <a:pPr algn="ctr">
              <a:buFont typeface="Wingdings" panose="05000000000000000000" pitchFamily="2" charset="2"/>
              <a:buNone/>
            </a:pPr>
            <a:r>
              <a:rPr lang="en-US" altLang="en-US" sz="2800" dirty="0">
                <a:solidFill>
                  <a:schemeClr val="accent2"/>
                </a:solidFill>
              </a:rPr>
              <a:t>Staff can be reached at</a:t>
            </a:r>
          </a:p>
          <a:p>
            <a:pPr algn="ctr">
              <a:buFont typeface="Wingdings" panose="05000000000000000000" pitchFamily="2" charset="2"/>
              <a:buNone/>
            </a:pPr>
            <a:r>
              <a:rPr lang="en-US" altLang="en-US" sz="3200" b="1" dirty="0">
                <a:solidFill>
                  <a:schemeClr val="accent2"/>
                </a:solidFill>
              </a:rPr>
              <a:t>804.377.0335</a:t>
            </a:r>
            <a:br>
              <a:rPr lang="en-US" altLang="en-US" sz="3200" b="1" dirty="0">
                <a:solidFill>
                  <a:schemeClr val="accent2"/>
                </a:solidFill>
              </a:rPr>
            </a:br>
            <a:br>
              <a:rPr lang="en-US" altLang="en-US" sz="3200" b="1" dirty="0">
                <a:solidFill>
                  <a:schemeClr val="accent2"/>
                </a:solidFill>
              </a:rPr>
            </a:br>
            <a:r>
              <a:rPr lang="en-US" altLang="en-US" sz="2800" dirty="0"/>
              <a:t>Or you can visit our website to send a message directly to staff members. Visit </a:t>
            </a:r>
            <a:r>
              <a:rPr lang="en-US" altLang="en-US" sz="2800" dirty="0">
                <a:hlinkClick r:id="rId3"/>
              </a:rPr>
              <a:t>https://vsdvalliance.org/contact/</a:t>
            </a:r>
            <a:r>
              <a:rPr lang="en-US" altLang="en-US" sz="2800" dirty="0"/>
              <a:t>.</a:t>
            </a:r>
            <a:endParaRPr lang="en-US" altLang="en-US" sz="1400" dirty="0"/>
          </a:p>
          <a:p>
            <a:pPr>
              <a:buFont typeface="Wingdings" panose="05000000000000000000" pitchFamily="2" charset="2"/>
              <a:buNone/>
            </a:pPr>
            <a:endParaRPr lang="en-US" altLang="en-US" sz="1800" dirty="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266434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2248" y="990600"/>
            <a:ext cx="7622552" cy="5483352"/>
          </a:xfrm>
        </p:spPr>
        <p:txBody>
          <a:bodyPr/>
          <a:lstStyle/>
          <a:p>
            <a:r>
              <a:rPr lang="en-US" altLang="en-US" dirty="0"/>
              <a:t>On each </a:t>
            </a:r>
            <a:r>
              <a:rPr lang="en-US" altLang="en-US" dirty="0" err="1"/>
              <a:t>VAdata</a:t>
            </a:r>
            <a:r>
              <a:rPr lang="en-US" altLang="en-US" dirty="0"/>
              <a:t> form, there is a drop-down box with a list of localities.  </a:t>
            </a:r>
          </a:p>
          <a:p>
            <a:r>
              <a:rPr lang="en-US" altLang="en-US" dirty="0"/>
              <a:t>You control which localities are “automated” in the drop-down box. </a:t>
            </a:r>
          </a:p>
          <a:p>
            <a:r>
              <a:rPr lang="en-US" altLang="en-US" dirty="0"/>
              <a:t>Additional localities can always be accessed by clicking the ‘Show All Localities’ box.</a:t>
            </a:r>
          </a:p>
          <a:p>
            <a:endParaRPr lang="en-US" dirty="0"/>
          </a:p>
        </p:txBody>
      </p:sp>
      <p:pic>
        <p:nvPicPr>
          <p:cNvPr id="2" name="Picture 1"/>
          <p:cNvPicPr>
            <a:picLocks noChangeAspect="1"/>
          </p:cNvPicPr>
          <p:nvPr/>
        </p:nvPicPr>
        <p:blipFill>
          <a:blip r:embed="rId2"/>
          <a:stretch>
            <a:fillRect/>
          </a:stretch>
        </p:blipFill>
        <p:spPr>
          <a:xfrm>
            <a:off x="403334" y="3673747"/>
            <a:ext cx="7622552" cy="2193653"/>
          </a:xfrm>
          <a:prstGeom prst="rect">
            <a:avLst/>
          </a:prstGeom>
        </p:spPr>
      </p:pic>
      <p:sp>
        <p:nvSpPr>
          <p:cNvPr id="5" name="Right Arrow 4"/>
          <p:cNvSpPr/>
          <p:nvPr/>
        </p:nvSpPr>
        <p:spPr>
          <a:xfrm rot="10800000">
            <a:off x="8016650" y="4380744"/>
            <a:ext cx="457200" cy="389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26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pPr>
              <a:defRPr/>
            </a:pPr>
            <a:r>
              <a:rPr lang="en-US" sz="3200" dirty="0"/>
              <a:t>How to change the drop-down localities list:</a:t>
            </a:r>
          </a:p>
        </p:txBody>
      </p:sp>
      <p:sp>
        <p:nvSpPr>
          <p:cNvPr id="18434" name="Content Placeholder 2"/>
          <p:cNvSpPr>
            <a:spLocks noGrp="1"/>
          </p:cNvSpPr>
          <p:nvPr>
            <p:ph sz="quarter" idx="1"/>
          </p:nvPr>
        </p:nvSpPr>
        <p:spPr>
          <a:xfrm>
            <a:off x="457200" y="1600200"/>
            <a:ext cx="7467600" cy="4873625"/>
          </a:xfrm>
        </p:spPr>
        <p:txBody>
          <a:bodyPr/>
          <a:lstStyle/>
          <a:p>
            <a:r>
              <a:rPr lang="en-US" altLang="en-US" dirty="0"/>
              <a:t>Go to the </a:t>
            </a:r>
            <a:r>
              <a:rPr lang="en-US" altLang="en-US" dirty="0" err="1"/>
              <a:t>VAdata</a:t>
            </a:r>
            <a:r>
              <a:rPr lang="en-US" altLang="en-US" dirty="0"/>
              <a:t> Main Menu and select ‘Locality Selections’ in the </a:t>
            </a:r>
            <a:r>
              <a:rPr lang="en-US" altLang="en-US" b="1" dirty="0" err="1"/>
              <a:t>VAdata</a:t>
            </a:r>
            <a:r>
              <a:rPr lang="en-US" altLang="en-US" b="1" dirty="0"/>
              <a:t> Tools </a:t>
            </a:r>
            <a:r>
              <a:rPr lang="en-US" altLang="en-US" dirty="0"/>
              <a:t>section.</a:t>
            </a:r>
          </a:p>
          <a:p>
            <a:endParaRPr lang="en-US" altLang="en-US" dirty="0"/>
          </a:p>
        </p:txBody>
      </p:sp>
      <p:pic>
        <p:nvPicPr>
          <p:cNvPr id="4" name="Picture 3">
            <a:extLst>
              <a:ext uri="{FF2B5EF4-FFF2-40B4-BE49-F238E27FC236}">
                <a16:creationId xmlns:a16="http://schemas.microsoft.com/office/drawing/2014/main" id="{42AD06C3-14F8-4460-919A-D92E975422AF}"/>
              </a:ext>
            </a:extLst>
          </p:cNvPr>
          <p:cNvPicPr>
            <a:picLocks noChangeAspect="1"/>
          </p:cNvPicPr>
          <p:nvPr/>
        </p:nvPicPr>
        <p:blipFill>
          <a:blip r:embed="rId2"/>
          <a:stretch>
            <a:fillRect/>
          </a:stretch>
        </p:blipFill>
        <p:spPr>
          <a:xfrm>
            <a:off x="2684855" y="2667000"/>
            <a:ext cx="3774289" cy="3164074"/>
          </a:xfrm>
          <a:prstGeom prst="rect">
            <a:avLst/>
          </a:prstGeom>
        </p:spPr>
      </p:pic>
      <p:sp>
        <p:nvSpPr>
          <p:cNvPr id="7" name="Right Arrow 4">
            <a:extLst>
              <a:ext uri="{FF2B5EF4-FFF2-40B4-BE49-F238E27FC236}">
                <a16:creationId xmlns:a16="http://schemas.microsoft.com/office/drawing/2014/main" id="{CC04D40D-24D6-4905-A08F-E5FDF13BDF54}"/>
              </a:ext>
            </a:extLst>
          </p:cNvPr>
          <p:cNvSpPr/>
          <p:nvPr/>
        </p:nvSpPr>
        <p:spPr>
          <a:xfrm rot="10800000">
            <a:off x="5486401" y="3842097"/>
            <a:ext cx="457200" cy="389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to change the drop-down localities list:</a:t>
            </a:r>
            <a:endParaRPr lang="en-US" dirty="0"/>
          </a:p>
        </p:txBody>
      </p:sp>
      <p:sp>
        <p:nvSpPr>
          <p:cNvPr id="19457" name="Content Placeholder 5"/>
          <p:cNvSpPr>
            <a:spLocks noGrp="1"/>
          </p:cNvSpPr>
          <p:nvPr>
            <p:ph sz="quarter" idx="1"/>
          </p:nvPr>
        </p:nvSpPr>
        <p:spPr/>
        <p:txBody>
          <a:bodyPr/>
          <a:lstStyle/>
          <a:p>
            <a:r>
              <a:rPr lang="en-US" altLang="en-US" dirty="0"/>
              <a:t>On the next screen, you can select up to 15 localities most often served by your agency and then click the ‘Save Localities’ button.</a:t>
            </a:r>
          </a:p>
          <a:p>
            <a:endParaRPr lang="en-US" altLang="en-US" dirty="0"/>
          </a:p>
        </p:txBody>
      </p:sp>
      <p:pic>
        <p:nvPicPr>
          <p:cNvPr id="4" name="Picture 3">
            <a:extLst>
              <a:ext uri="{FF2B5EF4-FFF2-40B4-BE49-F238E27FC236}">
                <a16:creationId xmlns:a16="http://schemas.microsoft.com/office/drawing/2014/main" id="{3C7C39ED-7A24-431A-B4B2-06B5C5631B52}"/>
              </a:ext>
            </a:extLst>
          </p:cNvPr>
          <p:cNvPicPr>
            <a:picLocks noChangeAspect="1"/>
          </p:cNvPicPr>
          <p:nvPr/>
        </p:nvPicPr>
        <p:blipFill>
          <a:blip r:embed="rId2"/>
          <a:stretch>
            <a:fillRect/>
          </a:stretch>
        </p:blipFill>
        <p:spPr>
          <a:xfrm>
            <a:off x="2514460" y="2814258"/>
            <a:ext cx="4115079" cy="3842256"/>
          </a:xfrm>
          <a:prstGeom prst="rect">
            <a:avLst/>
          </a:prstGeom>
        </p:spPr>
      </p:pic>
      <p:sp>
        <p:nvSpPr>
          <p:cNvPr id="7" name="Right Arrow 4">
            <a:extLst>
              <a:ext uri="{FF2B5EF4-FFF2-40B4-BE49-F238E27FC236}">
                <a16:creationId xmlns:a16="http://schemas.microsoft.com/office/drawing/2014/main" id="{ADC981C8-A6D4-4D8C-834B-F7E324D4FBE9}"/>
              </a:ext>
            </a:extLst>
          </p:cNvPr>
          <p:cNvSpPr/>
          <p:nvPr/>
        </p:nvSpPr>
        <p:spPr>
          <a:xfrm rot="10800000">
            <a:off x="5105400" y="5867400"/>
            <a:ext cx="457200" cy="389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How to change the drop-down localities list:</a:t>
            </a:r>
            <a:endParaRPr lang="en-US" dirty="0"/>
          </a:p>
        </p:txBody>
      </p:sp>
      <p:sp>
        <p:nvSpPr>
          <p:cNvPr id="20481" name="Content Placeholder 2"/>
          <p:cNvSpPr>
            <a:spLocks noGrp="1"/>
          </p:cNvSpPr>
          <p:nvPr>
            <p:ph sz="quarter" idx="1"/>
          </p:nvPr>
        </p:nvSpPr>
        <p:spPr>
          <a:xfrm>
            <a:off x="457200" y="1600200"/>
            <a:ext cx="4572000" cy="4873752"/>
          </a:xfrm>
        </p:spPr>
        <p:txBody>
          <a:bodyPr/>
          <a:lstStyle/>
          <a:p>
            <a:r>
              <a:rPr lang="en-US" altLang="en-US" sz="2200" dirty="0"/>
              <a:t>The selected localities will appear on every drop-down locality list on </a:t>
            </a:r>
            <a:r>
              <a:rPr lang="en-US" altLang="en-US" sz="2200" dirty="0" err="1"/>
              <a:t>VAdata</a:t>
            </a:r>
            <a:r>
              <a:rPr lang="en-US" altLang="en-US" sz="2200" dirty="0"/>
              <a:t> forms and reports pages.</a:t>
            </a:r>
          </a:p>
          <a:p>
            <a:endParaRPr lang="en-US" altLang="en-US" sz="1400" dirty="0"/>
          </a:p>
          <a:p>
            <a:r>
              <a:rPr lang="en-US" altLang="en-US" sz="2200" dirty="0"/>
              <a:t>Additional localities can always be accessed by clicking the ‘Show All Localities’ box, which is also located on every form and report page.</a:t>
            </a:r>
          </a:p>
          <a:p>
            <a:endParaRPr lang="en-US" altLang="en-US" sz="1400" dirty="0"/>
          </a:p>
          <a:p>
            <a:r>
              <a:rPr lang="en-US" altLang="en-US" sz="2200" dirty="0"/>
              <a:t>You can change your localities list as often as you’d like, but we recommend using no more than 15 localities at any given time.</a:t>
            </a:r>
          </a:p>
          <a:p>
            <a:endParaRPr lang="en-US" altLang="en-US" sz="2000" dirty="0"/>
          </a:p>
          <a:p>
            <a:endParaRPr lang="en-US" altLang="en-US" sz="2000" dirty="0"/>
          </a:p>
        </p:txBody>
      </p:sp>
      <p:pic>
        <p:nvPicPr>
          <p:cNvPr id="3" name="Picture 2"/>
          <p:cNvPicPr>
            <a:picLocks noChangeAspect="1"/>
          </p:cNvPicPr>
          <p:nvPr/>
        </p:nvPicPr>
        <p:blipFill>
          <a:blip r:embed="rId2"/>
          <a:stretch>
            <a:fillRect/>
          </a:stretch>
        </p:blipFill>
        <p:spPr>
          <a:xfrm>
            <a:off x="5046566" y="2057400"/>
            <a:ext cx="3656892" cy="3352800"/>
          </a:xfrm>
          <a:prstGeom prst="rect">
            <a:avLst/>
          </a:prstGeom>
        </p:spPr>
      </p:pic>
      <p:sp>
        <p:nvSpPr>
          <p:cNvPr id="5" name="Right Arrow 4"/>
          <p:cNvSpPr/>
          <p:nvPr/>
        </p:nvSpPr>
        <p:spPr>
          <a:xfrm rot="16200000">
            <a:off x="5981700" y="46863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3429000"/>
            <a:ext cx="6172200" cy="2054225"/>
          </a:xfrm>
        </p:spPr>
        <p:txBody>
          <a:bodyPr>
            <a:normAutofit/>
          </a:bodyPr>
          <a:lstStyle/>
          <a:p>
            <a:pPr algn="ctr">
              <a:defRPr/>
            </a:pPr>
            <a:r>
              <a:rPr lang="en-US" sz="4000" dirty="0"/>
              <a:t>Selecting and Managing Staff Names</a:t>
            </a:r>
            <a:br>
              <a:rPr lang="en-US" sz="4000" dirty="0"/>
            </a:b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
          <p:cNvSpPr txBox="1">
            <a:spLocks noChangeArrowheads="1"/>
          </p:cNvSpPr>
          <p:nvPr/>
        </p:nvSpPr>
        <p:spPr bwMode="auto">
          <a:xfrm>
            <a:off x="609600" y="6858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a:p>
            <a:endParaRPr lang="en-US" altLang="en-US" dirty="0"/>
          </a:p>
        </p:txBody>
      </p:sp>
      <p:sp>
        <p:nvSpPr>
          <p:cNvPr id="7" name="Content Placeholder 6"/>
          <p:cNvSpPr>
            <a:spLocks noGrp="1"/>
          </p:cNvSpPr>
          <p:nvPr>
            <p:ph sz="quarter" idx="1"/>
          </p:nvPr>
        </p:nvSpPr>
        <p:spPr/>
        <p:txBody>
          <a:bodyPr/>
          <a:lstStyle/>
          <a:p>
            <a:r>
              <a:rPr lang="en-US" altLang="en-US" dirty="0"/>
              <a:t>On each </a:t>
            </a:r>
            <a:r>
              <a:rPr lang="en-US" altLang="en-US" dirty="0" err="1"/>
              <a:t>VAdata</a:t>
            </a:r>
            <a:r>
              <a:rPr lang="en-US" altLang="en-US" dirty="0"/>
              <a:t> form, there is a drop-down box with a list of staff names.</a:t>
            </a:r>
          </a:p>
          <a:p>
            <a:endParaRPr lang="en-US" altLang="en-US" sz="1000" dirty="0"/>
          </a:p>
          <a:p>
            <a:r>
              <a:rPr lang="en-US" altLang="en-US" dirty="0"/>
              <a:t>You control which names are automated in the drop-down box.  </a:t>
            </a:r>
          </a:p>
          <a:p>
            <a:endParaRPr lang="en-US" dirty="0"/>
          </a:p>
        </p:txBody>
      </p:sp>
      <p:pic>
        <p:nvPicPr>
          <p:cNvPr id="2" name="Picture 1"/>
          <p:cNvPicPr>
            <a:picLocks noChangeAspect="1"/>
          </p:cNvPicPr>
          <p:nvPr/>
        </p:nvPicPr>
        <p:blipFill>
          <a:blip r:embed="rId2"/>
          <a:stretch>
            <a:fillRect/>
          </a:stretch>
        </p:blipFill>
        <p:spPr>
          <a:xfrm>
            <a:off x="381000" y="3505200"/>
            <a:ext cx="8153400" cy="2140268"/>
          </a:xfrm>
          <a:prstGeom prst="rect">
            <a:avLst/>
          </a:prstGeom>
        </p:spPr>
      </p:pic>
      <p:sp>
        <p:nvSpPr>
          <p:cNvPr id="3" name="Left Arrow 2"/>
          <p:cNvSpPr/>
          <p:nvPr/>
        </p:nvSpPr>
        <p:spPr>
          <a:xfrm rot="10800000">
            <a:off x="6705600" y="36576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400800" y="4343400"/>
            <a:ext cx="152400" cy="143435"/>
          </a:xfrm>
          <a:prstGeom prst="rect">
            <a:avLst/>
          </a:prstGeom>
        </p:spPr>
      </p:pic>
      <p:pic>
        <p:nvPicPr>
          <p:cNvPr id="5" name="Picture 4"/>
          <p:cNvPicPr>
            <a:picLocks noChangeAspect="1"/>
          </p:cNvPicPr>
          <p:nvPr/>
        </p:nvPicPr>
        <p:blipFill>
          <a:blip r:embed="rId4"/>
          <a:stretch>
            <a:fillRect/>
          </a:stretch>
        </p:blipFill>
        <p:spPr>
          <a:xfrm>
            <a:off x="4152900" y="3581400"/>
            <a:ext cx="76200" cy="76200"/>
          </a:xfrm>
          <a:prstGeom prst="rect">
            <a:avLst/>
          </a:prstGeom>
        </p:spPr>
      </p:pic>
      <p:pic>
        <p:nvPicPr>
          <p:cNvPr id="8" name="Picture 7"/>
          <p:cNvPicPr>
            <a:picLocks noChangeAspect="1"/>
          </p:cNvPicPr>
          <p:nvPr/>
        </p:nvPicPr>
        <p:blipFill>
          <a:blip r:embed="rId4"/>
          <a:stretch>
            <a:fillRect/>
          </a:stretch>
        </p:blipFill>
        <p:spPr>
          <a:xfrm>
            <a:off x="4305300" y="3848100"/>
            <a:ext cx="114300" cy="114300"/>
          </a:xfrm>
          <a:prstGeom prst="rect">
            <a:avLst/>
          </a:prstGeom>
        </p:spPr>
      </p:pic>
      <p:pic>
        <p:nvPicPr>
          <p:cNvPr id="9" name="Picture 8"/>
          <p:cNvPicPr>
            <a:picLocks noChangeAspect="1"/>
          </p:cNvPicPr>
          <p:nvPr/>
        </p:nvPicPr>
        <p:blipFill>
          <a:blip r:embed="rId4"/>
          <a:stretch>
            <a:fillRect/>
          </a:stretch>
        </p:blipFill>
        <p:spPr>
          <a:xfrm>
            <a:off x="4152900" y="3581400"/>
            <a:ext cx="114300" cy="1143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F0B7DB10286B4C99F2EC852FBC58FD" ma:contentTypeVersion="11" ma:contentTypeDescription="Create a new document." ma:contentTypeScope="" ma:versionID="80afa050d6f2ad7b5e830fc4359c0d4e">
  <xsd:schema xmlns:xsd="http://www.w3.org/2001/XMLSchema" xmlns:xs="http://www.w3.org/2001/XMLSchema" xmlns:p="http://schemas.microsoft.com/office/2006/metadata/properties" xmlns:ns2="b8af06d5-a303-4c79-94d7-ae40213dcb67" xmlns:ns3="8f717612-3002-4c7f-8035-76070f6e149a" targetNamespace="http://schemas.microsoft.com/office/2006/metadata/properties" ma:root="true" ma:fieldsID="3d75bd723ecb62c89fffc5740da75780" ns2:_="" ns3:_="">
    <xsd:import namespace="b8af06d5-a303-4c79-94d7-ae40213dcb67"/>
    <xsd:import namespace="8f717612-3002-4c7f-8035-76070f6e14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f06d5-a303-4c79-94d7-ae40213dcb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717612-3002-4c7f-8035-76070f6e14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B56B3B-BC9D-4CC1-B74F-40B9D957FB16}">
  <ds:schemaRefs>
    <ds:schemaRef ds:uri="http://schemas.microsoft.com/sharepoint/v3/contenttype/forms"/>
  </ds:schemaRefs>
</ds:datastoreItem>
</file>

<file path=customXml/itemProps2.xml><?xml version="1.0" encoding="utf-8"?>
<ds:datastoreItem xmlns:ds="http://schemas.openxmlformats.org/officeDocument/2006/customXml" ds:itemID="{FCB66DAF-361A-4889-B7CE-506C994AA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f06d5-a303-4c79-94d7-ae40213dcb67"/>
    <ds:schemaRef ds:uri="8f717612-3002-4c7f-8035-76070f6e14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16E3F2-13EB-4751-B7A5-FAD8035F5EF5}">
  <ds:schemaRefs>
    <ds:schemaRef ds:uri="http://schemas.microsoft.com/office/2006/documentManagement/types"/>
    <ds:schemaRef ds:uri="http://purl.org/dc/dcmitype/"/>
    <ds:schemaRef ds:uri="http://schemas.microsoft.com/office/2006/metadata/properties"/>
    <ds:schemaRef ds:uri="http://purl.org/dc/terms/"/>
    <ds:schemaRef ds:uri="b8af06d5-a303-4c79-94d7-ae40213dcb67"/>
    <ds:schemaRef ds:uri="8f717612-3002-4c7f-8035-76070f6e149a"/>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1120</TotalTime>
  <Words>1857</Words>
  <Application>Microsoft Office PowerPoint</Application>
  <PresentationFormat>On-screen Show (4:3)</PresentationFormat>
  <Paragraphs>117</Paragraphs>
  <Slides>33</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Franklin Gothic Book</vt:lpstr>
      <vt:lpstr>Franklin Gothic Medium</vt:lpstr>
      <vt:lpstr>Wingdings</vt:lpstr>
      <vt:lpstr>Wingdings 2</vt:lpstr>
      <vt:lpstr>Oriel</vt:lpstr>
      <vt:lpstr>VAdata Tools</vt:lpstr>
      <vt:lpstr>VAdata has several tools that make data entry easier </vt:lpstr>
      <vt:lpstr>Selecting and Managing Localities </vt:lpstr>
      <vt:lpstr>PowerPoint Presentation</vt:lpstr>
      <vt:lpstr>How to change the drop-down localities list:</vt:lpstr>
      <vt:lpstr>How to change the drop-down localities list:</vt:lpstr>
      <vt:lpstr>How to change the drop-down localities list:</vt:lpstr>
      <vt:lpstr>Selecting and Managing Staff Names </vt:lpstr>
      <vt:lpstr>PowerPoint Presentation</vt:lpstr>
      <vt:lpstr>How to Change the drop-down staff list:</vt:lpstr>
      <vt:lpstr>How to Change the drop-down staff list:</vt:lpstr>
      <vt:lpstr>How to Change the drop-down staff list:</vt:lpstr>
      <vt:lpstr>How to Change the drop-down staff list:</vt:lpstr>
      <vt:lpstr>How to Change the drop-down staff list:</vt:lpstr>
      <vt:lpstr>How to Change the drop-down staff list:</vt:lpstr>
      <vt:lpstr>How to add a new name:</vt:lpstr>
      <vt:lpstr>How to add a new name:</vt:lpstr>
      <vt:lpstr>How to add a new name:</vt:lpstr>
      <vt:lpstr>What else can I do with this feature?</vt:lpstr>
      <vt:lpstr>What else will this feature do for us?</vt:lpstr>
      <vt:lpstr>Sample Summary Report By Staff</vt:lpstr>
      <vt:lpstr>Sample Summary Report By Staff</vt:lpstr>
      <vt:lpstr>What Happens If I don’t Update my Staff list?</vt:lpstr>
      <vt:lpstr>A Note About Queries:</vt:lpstr>
      <vt:lpstr>Local Only Data field on the  Hotline and Advocacy Forms</vt:lpstr>
      <vt:lpstr>Local Only Data</vt:lpstr>
      <vt:lpstr>How to use the local only data field:</vt:lpstr>
      <vt:lpstr>What are some examples of data we could collect?</vt:lpstr>
      <vt:lpstr>How could this be helpful?</vt:lpstr>
      <vt:lpstr>How do I run a report to reflect the Local Only data?</vt:lpstr>
      <vt:lpstr>Help Options</vt:lpstr>
      <vt:lpstr> HELP! VAdata’s not working.</vt:lpstr>
      <vt:lpstr>How Can I Get Additional Help About Other Topics or Concerns?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Vadata And The Family Violence Prevention And Services Act</dc:title>
  <dc:creator>Sherrie Goggans</dc:creator>
  <cp:lastModifiedBy>Tamara Mason</cp:lastModifiedBy>
  <cp:revision>116</cp:revision>
  <dcterms:created xsi:type="dcterms:W3CDTF">2012-05-04T14:45:17Z</dcterms:created>
  <dcterms:modified xsi:type="dcterms:W3CDTF">2021-07-20T20:05:58Z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0x0101006AF0B7DB10286B4C99F2EC852FBC58FD</vt:lpwstr>
  </property>
</Properties>
</file>